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Lst>
  <p:sldIdLst>
    <p:sldId id="256" r:id="rId2"/>
    <p:sldId id="258" r:id="rId3"/>
    <p:sldId id="271" r:id="rId4"/>
    <p:sldId id="272" r:id="rId5"/>
    <p:sldId id="273" r:id="rId6"/>
    <p:sldId id="274" r:id="rId7"/>
    <p:sldId id="275" r:id="rId8"/>
    <p:sldId id="276" r:id="rId9"/>
    <p:sldId id="277" r:id="rId10"/>
    <p:sldId id="278" r:id="rId11"/>
    <p:sldId id="279" r:id="rId12"/>
    <p:sldId id="280" r:id="rId13"/>
    <p:sldId id="281" r:id="rId14"/>
    <p:sldId id="282" r:id="rId15"/>
    <p:sldId id="283" r:id="rId16"/>
    <p:sldId id="284" r:id="rId17"/>
    <p:sldId id="285" r:id="rId18"/>
    <p:sldId id="286" r:id="rId19"/>
    <p:sldId id="287" r:id="rId20"/>
    <p:sldId id="288" r:id="rId21"/>
    <p:sldId id="289"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Lst>
  <p:sldSz cx="9144000" cy="6858000" type="screen4x3"/>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6" d="100"/>
          <a:sy n="76" d="100"/>
        </p:scale>
        <p:origin x="379" y="26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7832" y="1895301"/>
            <a:ext cx="7477518" cy="1789774"/>
          </a:xfrm>
        </p:spPr>
        <p:txBody>
          <a:bodyPr wrap="none" anchor="b">
            <a:noAutofit/>
          </a:bodyPr>
          <a:lstStyle>
            <a:lvl1pPr algn="r">
              <a:defRPr sz="4800" b="1" i="0" spc="0" baseline="0">
                <a:solidFill>
                  <a:schemeClr val="tx1"/>
                </a:solidFill>
                <a:effectLst/>
                <a:latin typeface="Montserrat" pitchFamily="2" charset="77"/>
                <a:cs typeface="Montserrat" pitchFamily="2" charset="77"/>
              </a:defRPr>
            </a:lvl1pPr>
          </a:lstStyle>
          <a:p>
            <a:r>
              <a:rPr lang="en-US" dirty="0"/>
              <a:t>Click to edit title</a:t>
            </a:r>
          </a:p>
        </p:txBody>
      </p:sp>
      <p:sp>
        <p:nvSpPr>
          <p:cNvPr id="3" name="Subtitle 2"/>
          <p:cNvSpPr>
            <a:spLocks noGrp="1"/>
          </p:cNvSpPr>
          <p:nvPr>
            <p:ph type="subTitle" idx="1" hasCustomPrompt="1"/>
          </p:nvPr>
        </p:nvSpPr>
        <p:spPr>
          <a:xfrm>
            <a:off x="1037832" y="3694377"/>
            <a:ext cx="7477518" cy="852688"/>
          </a:xfrm>
        </p:spPr>
        <p:txBody>
          <a:bodyPr anchor="b">
            <a:noAutofit/>
          </a:bodyPr>
          <a:lstStyle>
            <a:lvl1pPr marL="0" indent="0" algn="r">
              <a:buNone/>
              <a:defRPr sz="2800" b="0" i="0">
                <a:solidFill>
                  <a:schemeClr val="tx1"/>
                </a:solidFill>
                <a:latin typeface="Montserrat" pitchFamily="2" charset="77"/>
                <a:cs typeface="Montserrat" pitchFamily="2" charset="77"/>
              </a:defRPr>
            </a:lvl1pPr>
            <a:lvl2pPr marL="380992" indent="0" algn="ctr">
              <a:buNone/>
              <a:defRPr sz="1667"/>
            </a:lvl2pPr>
            <a:lvl3pPr marL="761985" indent="0" algn="ctr">
              <a:buNone/>
              <a:defRPr sz="1500"/>
            </a:lvl3pPr>
            <a:lvl4pPr marL="1142977" indent="0" algn="ctr">
              <a:buNone/>
              <a:defRPr sz="1333"/>
            </a:lvl4pPr>
            <a:lvl5pPr marL="1523970" indent="0" algn="ctr">
              <a:buNone/>
              <a:defRPr sz="1333"/>
            </a:lvl5pPr>
            <a:lvl6pPr marL="1904962" indent="0" algn="ctr">
              <a:buNone/>
              <a:defRPr sz="1333"/>
            </a:lvl6pPr>
            <a:lvl7pPr marL="2285954" indent="0" algn="ctr">
              <a:buNone/>
              <a:defRPr sz="1333"/>
            </a:lvl7pPr>
            <a:lvl8pPr marL="2666947" indent="0" algn="ctr">
              <a:buNone/>
              <a:defRPr sz="1333"/>
            </a:lvl8pPr>
            <a:lvl9pPr marL="3047940" indent="0" algn="ctr">
              <a:buNone/>
              <a:defRPr sz="1333"/>
            </a:lvl9pPr>
          </a:lstStyle>
          <a:p>
            <a:r>
              <a:rPr lang="en-US" dirty="0"/>
              <a:t>Click to edit subtitle</a:t>
            </a:r>
          </a:p>
        </p:txBody>
      </p:sp>
    </p:spTree>
    <p:extLst>
      <p:ext uri="{BB962C8B-B14F-4D97-AF65-F5344CB8AC3E}">
        <p14:creationId xmlns:p14="http://schemas.microsoft.com/office/powerpoint/2010/main" val="3519679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bullets and right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Placeholder 1">
            <a:extLst>
              <a:ext uri="{FF2B5EF4-FFF2-40B4-BE49-F238E27FC236}">
                <a16:creationId xmlns:a16="http://schemas.microsoft.com/office/drawing/2014/main" id="{04B78269-2564-3649-96BA-0374B26733E7}"/>
              </a:ext>
            </a:extLst>
          </p:cNvPr>
          <p:cNvSpPr>
            <a:spLocks noGrp="1"/>
          </p:cNvSpPr>
          <p:nvPr>
            <p:ph type="title" hasCustomPrompt="1"/>
          </p:nvPr>
        </p:nvSpPr>
        <p:spPr>
          <a:xfrm>
            <a:off x="494054" y="365125"/>
            <a:ext cx="4708569" cy="1110526"/>
          </a:xfrm>
          <a:prstGeom prst="rect">
            <a:avLst/>
          </a:prstGeom>
        </p:spPr>
        <p:txBody>
          <a:bodyPr vert="horz" lIns="91440" tIns="45720" rIns="91440" bIns="45720" rtlCol="0" anchor="ctr">
            <a:noAutofit/>
          </a:bodyPr>
          <a:lstStyle/>
          <a:p>
            <a:r>
              <a:rPr lang="en-US" dirty="0"/>
              <a:t>Click to edit title</a:t>
            </a:r>
          </a:p>
        </p:txBody>
      </p:sp>
      <p:sp>
        <p:nvSpPr>
          <p:cNvPr id="11" name="Content Placeholder 2">
            <a:extLst>
              <a:ext uri="{FF2B5EF4-FFF2-40B4-BE49-F238E27FC236}">
                <a16:creationId xmlns:a16="http://schemas.microsoft.com/office/drawing/2014/main" id="{A8F76752-A6BF-1643-A2FD-29A57B1BBD08}"/>
              </a:ext>
            </a:extLst>
          </p:cNvPr>
          <p:cNvSpPr>
            <a:spLocks noGrp="1"/>
          </p:cNvSpPr>
          <p:nvPr>
            <p:ph sz="half" idx="13" hasCustomPrompt="1"/>
          </p:nvPr>
        </p:nvSpPr>
        <p:spPr>
          <a:xfrm>
            <a:off x="494051" y="1475651"/>
            <a:ext cx="4708570" cy="4262998"/>
          </a:xfrm>
        </p:spPr>
        <p:txBody>
          <a:bodyPr>
            <a:noAutofit/>
          </a:bodyPr>
          <a:lstStyle>
            <a:lvl1pPr>
              <a:spcAft>
                <a:spcPts val="1200"/>
              </a:spcAft>
              <a:defRPr sz="280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4" name="Picture Placeholder 13">
            <a:extLst>
              <a:ext uri="{FF2B5EF4-FFF2-40B4-BE49-F238E27FC236}">
                <a16:creationId xmlns:a16="http://schemas.microsoft.com/office/drawing/2014/main" id="{79B62AAE-DA19-E14B-B2DB-6EB9850732B5}"/>
              </a:ext>
            </a:extLst>
          </p:cNvPr>
          <p:cNvSpPr>
            <a:spLocks noGrp="1"/>
          </p:cNvSpPr>
          <p:nvPr>
            <p:ph type="pic" sz="quarter" idx="14"/>
          </p:nvPr>
        </p:nvSpPr>
        <p:spPr>
          <a:xfrm>
            <a:off x="5706459" y="1033111"/>
            <a:ext cx="2943489" cy="5120641"/>
          </a:xfrm>
        </p:spPr>
        <p:txBody>
          <a:bodyPr/>
          <a:lstStyle/>
          <a:p>
            <a:r>
              <a:rPr lang="en-US"/>
              <a:t>Click icon to add picture</a:t>
            </a:r>
          </a:p>
        </p:txBody>
      </p:sp>
    </p:spTree>
    <p:extLst>
      <p:ext uri="{BB962C8B-B14F-4D97-AF65-F5344CB8AC3E}">
        <p14:creationId xmlns:p14="http://schemas.microsoft.com/office/powerpoint/2010/main" val="2189787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bullets and left image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Placeholder 1">
            <a:extLst>
              <a:ext uri="{FF2B5EF4-FFF2-40B4-BE49-F238E27FC236}">
                <a16:creationId xmlns:a16="http://schemas.microsoft.com/office/drawing/2014/main" id="{04B78269-2564-3649-96BA-0374B26733E7}"/>
              </a:ext>
            </a:extLst>
          </p:cNvPr>
          <p:cNvSpPr>
            <a:spLocks noGrp="1"/>
          </p:cNvSpPr>
          <p:nvPr>
            <p:ph type="title" hasCustomPrompt="1"/>
          </p:nvPr>
        </p:nvSpPr>
        <p:spPr>
          <a:xfrm>
            <a:off x="3941381" y="365125"/>
            <a:ext cx="4708569" cy="1110526"/>
          </a:xfrm>
          <a:prstGeom prst="rect">
            <a:avLst/>
          </a:prstGeom>
        </p:spPr>
        <p:txBody>
          <a:bodyPr vert="horz" lIns="91440" tIns="45720" rIns="91440" bIns="45720" rtlCol="0" anchor="ctr">
            <a:noAutofit/>
          </a:bodyPr>
          <a:lstStyle/>
          <a:p>
            <a:r>
              <a:rPr lang="en-US" dirty="0"/>
              <a:t>Click to edit title</a:t>
            </a:r>
          </a:p>
        </p:txBody>
      </p:sp>
      <p:sp>
        <p:nvSpPr>
          <p:cNvPr id="11" name="Content Placeholder 2">
            <a:extLst>
              <a:ext uri="{FF2B5EF4-FFF2-40B4-BE49-F238E27FC236}">
                <a16:creationId xmlns:a16="http://schemas.microsoft.com/office/drawing/2014/main" id="{A8F76752-A6BF-1643-A2FD-29A57B1BBD08}"/>
              </a:ext>
            </a:extLst>
          </p:cNvPr>
          <p:cNvSpPr>
            <a:spLocks noGrp="1"/>
          </p:cNvSpPr>
          <p:nvPr>
            <p:ph sz="half" idx="13" hasCustomPrompt="1"/>
          </p:nvPr>
        </p:nvSpPr>
        <p:spPr>
          <a:xfrm>
            <a:off x="3941379" y="1475651"/>
            <a:ext cx="4708570" cy="4628758"/>
          </a:xfrm>
        </p:spPr>
        <p:txBody>
          <a:bodyPr>
            <a:noAutofit/>
          </a:bodyPr>
          <a:lstStyle>
            <a:lvl1pPr>
              <a:spcAft>
                <a:spcPts val="1200"/>
              </a:spcAft>
              <a:defRPr sz="280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4" name="Picture Placeholder 13">
            <a:extLst>
              <a:ext uri="{FF2B5EF4-FFF2-40B4-BE49-F238E27FC236}">
                <a16:creationId xmlns:a16="http://schemas.microsoft.com/office/drawing/2014/main" id="{79B62AAE-DA19-E14B-B2DB-6EB9850732B5}"/>
              </a:ext>
            </a:extLst>
          </p:cNvPr>
          <p:cNvSpPr>
            <a:spLocks noGrp="1"/>
          </p:cNvSpPr>
          <p:nvPr>
            <p:ph type="pic" sz="quarter" idx="14"/>
          </p:nvPr>
        </p:nvSpPr>
        <p:spPr>
          <a:xfrm>
            <a:off x="427836" y="895797"/>
            <a:ext cx="2986976" cy="5423024"/>
          </a:xfrm>
        </p:spPr>
        <p:txBody>
          <a:bodyPr/>
          <a:lstStyle/>
          <a:p>
            <a:r>
              <a:rPr lang="en-US"/>
              <a:t>Click icon to add picture</a:t>
            </a:r>
          </a:p>
        </p:txBody>
      </p:sp>
    </p:spTree>
    <p:extLst>
      <p:ext uri="{BB962C8B-B14F-4D97-AF65-F5344CB8AC3E}">
        <p14:creationId xmlns:p14="http://schemas.microsoft.com/office/powerpoint/2010/main" val="355612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2-imag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9F3F504F-3A41-DC4B-BEE1-47D0E19E9F8E}"/>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p>
            <a:r>
              <a:rPr lang="en-US" dirty="0"/>
              <a:t>Click to edit title</a:t>
            </a:r>
          </a:p>
        </p:txBody>
      </p:sp>
      <p:sp>
        <p:nvSpPr>
          <p:cNvPr id="9" name="Picture Placeholder 7">
            <a:extLst>
              <a:ext uri="{FF2B5EF4-FFF2-40B4-BE49-F238E27FC236}">
                <a16:creationId xmlns:a16="http://schemas.microsoft.com/office/drawing/2014/main" id="{824842C3-42B5-9C43-9E2C-66DDA1C83AEB}"/>
              </a:ext>
            </a:extLst>
          </p:cNvPr>
          <p:cNvSpPr>
            <a:spLocks noGrp="1"/>
          </p:cNvSpPr>
          <p:nvPr>
            <p:ph type="pic" sz="quarter" idx="14" hasCustomPrompt="1"/>
          </p:nvPr>
        </p:nvSpPr>
        <p:spPr>
          <a:xfrm>
            <a:off x="4688667" y="1475651"/>
            <a:ext cx="3978520" cy="4111650"/>
          </a:xfrm>
        </p:spPr>
        <p:txBody>
          <a:bodyPr>
            <a:normAutofit/>
          </a:bodyPr>
          <a:lstStyle>
            <a:lvl1pPr marL="0" marR="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sz="2000">
                <a:solidFill>
                  <a:schemeClr val="tx1">
                    <a:lumMod val="75000"/>
                  </a:schemeClr>
                </a:solidFill>
              </a:defRPr>
            </a:lvl1pPr>
          </a:lstStyle>
          <a:p>
            <a:pPr marL="0" marR="0" lvl="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a:pPr>
            <a:r>
              <a:rPr lang="en-US" dirty="0"/>
              <a:t>Click icon to add picture – remember to add alt tag(s)</a:t>
            </a:r>
          </a:p>
        </p:txBody>
      </p:sp>
      <p:sp>
        <p:nvSpPr>
          <p:cNvPr id="12" name="Picture Placeholder 7">
            <a:extLst>
              <a:ext uri="{FF2B5EF4-FFF2-40B4-BE49-F238E27FC236}">
                <a16:creationId xmlns:a16="http://schemas.microsoft.com/office/drawing/2014/main" id="{A89EA318-93EB-D34A-957B-D0D443FDB6FB}"/>
              </a:ext>
            </a:extLst>
          </p:cNvPr>
          <p:cNvSpPr>
            <a:spLocks noGrp="1"/>
          </p:cNvSpPr>
          <p:nvPr>
            <p:ph type="pic" sz="quarter" idx="15" hasCustomPrompt="1"/>
          </p:nvPr>
        </p:nvSpPr>
        <p:spPr>
          <a:xfrm>
            <a:off x="494052" y="1475650"/>
            <a:ext cx="3978520" cy="4111650"/>
          </a:xfrm>
        </p:spPr>
        <p:txBody>
          <a:bodyPr>
            <a:normAutofit/>
          </a:bodyPr>
          <a:lstStyle>
            <a:lvl1pPr marL="0" marR="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sz="2000">
                <a:solidFill>
                  <a:schemeClr val="tx1">
                    <a:lumMod val="75000"/>
                  </a:schemeClr>
                </a:solidFill>
              </a:defRPr>
            </a:lvl1pPr>
          </a:lstStyle>
          <a:p>
            <a:pPr marL="0" marR="0" lvl="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a:pPr>
            <a:r>
              <a:rPr lang="en-US" dirty="0"/>
              <a:t>Click icon to add picture – remember to add alt tag(s)</a:t>
            </a:r>
          </a:p>
        </p:txBody>
      </p:sp>
    </p:spTree>
    <p:extLst>
      <p:ext uri="{BB962C8B-B14F-4D97-AF65-F5344CB8AC3E}">
        <p14:creationId xmlns:p14="http://schemas.microsoft.com/office/powerpoint/2010/main" val="33453668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images with title and captio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ext Placeholder 2"/>
          <p:cNvSpPr>
            <a:spLocks noGrp="1"/>
          </p:cNvSpPr>
          <p:nvPr>
            <p:ph type="body" idx="1" hasCustomPrompt="1"/>
          </p:nvPr>
        </p:nvSpPr>
        <p:spPr>
          <a:xfrm>
            <a:off x="494053" y="5173302"/>
            <a:ext cx="2606277" cy="567559"/>
          </a:xfrm>
        </p:spPr>
        <p:txBody>
          <a:bodyPr anchor="b">
            <a:noAutofit/>
          </a:bodyPr>
          <a:lstStyle>
            <a:lvl1pPr marL="0" indent="0">
              <a:lnSpc>
                <a:spcPct val="100000"/>
              </a:lnSpc>
              <a:buNone/>
              <a:defRPr sz="1400" b="0">
                <a:solidFill>
                  <a:srgbClr val="646469"/>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CAPTION</a:t>
            </a:r>
          </a:p>
        </p:txBody>
      </p:sp>
      <p:sp>
        <p:nvSpPr>
          <p:cNvPr id="20" name="Picture Placeholder 2"/>
          <p:cNvSpPr>
            <a:spLocks noGrp="1" noChangeAspect="1"/>
          </p:cNvSpPr>
          <p:nvPr>
            <p:ph type="pic" idx="15"/>
          </p:nvPr>
        </p:nvSpPr>
        <p:spPr>
          <a:xfrm>
            <a:off x="494055" y="1653166"/>
            <a:ext cx="2606278" cy="3509738"/>
          </a:xfrm>
          <a:prstGeom prst="roundRect">
            <a:avLst>
              <a:gd name="adj" fmla="val 1858"/>
            </a:avLst>
          </a:prstGeom>
          <a:effectLst/>
        </p:spPr>
        <p:txBody>
          <a:bodyPr anchor="t">
            <a:normAutofit/>
          </a:bodyPr>
          <a:lstStyle>
            <a:lvl1pPr marL="0" indent="0" algn="ctr">
              <a:buNone/>
              <a:defRPr sz="1333">
                <a:effectLst/>
              </a:defRPr>
            </a:lvl1pPr>
            <a:lvl2pPr marL="380992" indent="0">
              <a:buNone/>
              <a:defRPr sz="1333"/>
            </a:lvl2pPr>
            <a:lvl3pPr marL="761985" indent="0">
              <a:buNone/>
              <a:defRPr sz="1333"/>
            </a:lvl3pPr>
            <a:lvl4pPr marL="1142977" indent="0">
              <a:buNone/>
              <a:defRPr sz="1333"/>
            </a:lvl4pPr>
            <a:lvl5pPr marL="1523970" indent="0">
              <a:buNone/>
              <a:defRPr sz="1333"/>
            </a:lvl5pPr>
            <a:lvl6pPr marL="1904962" indent="0">
              <a:buNone/>
              <a:defRPr sz="1333"/>
            </a:lvl6pPr>
            <a:lvl7pPr marL="2285954" indent="0">
              <a:buNone/>
              <a:defRPr sz="1333"/>
            </a:lvl7pPr>
            <a:lvl8pPr marL="2666947" indent="0">
              <a:buNone/>
              <a:defRPr sz="1333"/>
            </a:lvl8pPr>
            <a:lvl9pPr marL="3047940" indent="0">
              <a:buNone/>
              <a:defRPr sz="1333"/>
            </a:lvl9pPr>
          </a:lstStyle>
          <a:p>
            <a:r>
              <a:rPr lang="en-US"/>
              <a:t>Click icon to add picture</a:t>
            </a:r>
            <a:endParaRPr lang="en-US" dirty="0"/>
          </a:p>
        </p:txBody>
      </p:sp>
      <p:sp>
        <p:nvSpPr>
          <p:cNvPr id="23" name="Picture Placeholder 2"/>
          <p:cNvSpPr>
            <a:spLocks noGrp="1" noChangeAspect="1"/>
          </p:cNvSpPr>
          <p:nvPr>
            <p:ph type="pic" idx="21"/>
          </p:nvPr>
        </p:nvSpPr>
        <p:spPr>
          <a:xfrm>
            <a:off x="3276604" y="1653166"/>
            <a:ext cx="2597833" cy="3509738"/>
          </a:xfrm>
          <a:prstGeom prst="roundRect">
            <a:avLst>
              <a:gd name="adj" fmla="val 1858"/>
            </a:avLst>
          </a:prstGeom>
          <a:effectLst/>
        </p:spPr>
        <p:txBody>
          <a:bodyPr anchor="t">
            <a:normAutofit/>
          </a:bodyPr>
          <a:lstStyle>
            <a:lvl1pPr marL="0" indent="0" algn="ctr">
              <a:buNone/>
              <a:defRPr sz="1333">
                <a:effectLst/>
              </a:defRPr>
            </a:lvl1pPr>
            <a:lvl2pPr marL="380992" indent="0">
              <a:buNone/>
              <a:defRPr sz="1333"/>
            </a:lvl2pPr>
            <a:lvl3pPr marL="761985" indent="0">
              <a:buNone/>
              <a:defRPr sz="1333"/>
            </a:lvl3pPr>
            <a:lvl4pPr marL="1142977" indent="0">
              <a:buNone/>
              <a:defRPr sz="1333"/>
            </a:lvl4pPr>
            <a:lvl5pPr marL="1523970" indent="0">
              <a:buNone/>
              <a:defRPr sz="1333"/>
            </a:lvl5pPr>
            <a:lvl6pPr marL="1904962" indent="0">
              <a:buNone/>
              <a:defRPr sz="1333"/>
            </a:lvl6pPr>
            <a:lvl7pPr marL="2285954" indent="0">
              <a:buNone/>
              <a:defRPr sz="1333"/>
            </a:lvl7pPr>
            <a:lvl8pPr marL="2666947" indent="0">
              <a:buNone/>
              <a:defRPr sz="1333"/>
            </a:lvl8pPr>
            <a:lvl9pPr marL="3047940" indent="0">
              <a:buNone/>
              <a:defRPr sz="1333"/>
            </a:lvl9pPr>
          </a:lstStyle>
          <a:p>
            <a:r>
              <a:rPr lang="en-US"/>
              <a:t>Click icon to add picture</a:t>
            </a:r>
            <a:endParaRPr lang="en-US" dirty="0"/>
          </a:p>
        </p:txBody>
      </p:sp>
      <p:sp>
        <p:nvSpPr>
          <p:cNvPr id="26" name="Picture Placeholder 2"/>
          <p:cNvSpPr>
            <a:spLocks noGrp="1" noChangeAspect="1"/>
          </p:cNvSpPr>
          <p:nvPr>
            <p:ph type="pic" idx="22"/>
          </p:nvPr>
        </p:nvSpPr>
        <p:spPr>
          <a:xfrm>
            <a:off x="6050708" y="1653166"/>
            <a:ext cx="2599241" cy="3509738"/>
          </a:xfrm>
          <a:prstGeom prst="roundRect">
            <a:avLst>
              <a:gd name="adj" fmla="val 1858"/>
            </a:avLst>
          </a:prstGeom>
          <a:effectLst/>
        </p:spPr>
        <p:txBody>
          <a:bodyPr anchor="t">
            <a:normAutofit/>
          </a:bodyPr>
          <a:lstStyle>
            <a:lvl1pPr marL="0" indent="0" algn="ctr">
              <a:buNone/>
              <a:defRPr sz="1333">
                <a:effectLst/>
              </a:defRPr>
            </a:lvl1pPr>
            <a:lvl2pPr marL="380992" indent="0">
              <a:buNone/>
              <a:defRPr sz="1333"/>
            </a:lvl2pPr>
            <a:lvl3pPr marL="761985" indent="0">
              <a:buNone/>
              <a:defRPr sz="1333"/>
            </a:lvl3pPr>
            <a:lvl4pPr marL="1142977" indent="0">
              <a:buNone/>
              <a:defRPr sz="1333"/>
            </a:lvl4pPr>
            <a:lvl5pPr marL="1523970" indent="0">
              <a:buNone/>
              <a:defRPr sz="1333"/>
            </a:lvl5pPr>
            <a:lvl6pPr marL="1904962" indent="0">
              <a:buNone/>
              <a:defRPr sz="1333"/>
            </a:lvl6pPr>
            <a:lvl7pPr marL="2285954" indent="0">
              <a:buNone/>
              <a:defRPr sz="1333"/>
            </a:lvl7pPr>
            <a:lvl8pPr marL="2666947" indent="0">
              <a:buNone/>
              <a:defRPr sz="1333"/>
            </a:lvl8pPr>
            <a:lvl9pPr marL="3047940" indent="0">
              <a:buNone/>
              <a:defRPr sz="1333"/>
            </a:lvl9pPr>
          </a:lstStyle>
          <a:p>
            <a:r>
              <a:rPr lang="en-US"/>
              <a:t>Click icon to add picture</a:t>
            </a:r>
            <a:endParaRPr lang="en-US" dirty="0"/>
          </a:p>
        </p:txBody>
      </p:sp>
      <p:sp>
        <p:nvSpPr>
          <p:cNvPr id="17" name="Text Placeholder 2"/>
          <p:cNvSpPr>
            <a:spLocks noGrp="1"/>
          </p:cNvSpPr>
          <p:nvPr>
            <p:ph type="body" idx="23" hasCustomPrompt="1"/>
          </p:nvPr>
        </p:nvSpPr>
        <p:spPr>
          <a:xfrm>
            <a:off x="3290758" y="5173302"/>
            <a:ext cx="2583678" cy="567559"/>
          </a:xfrm>
        </p:spPr>
        <p:txBody>
          <a:bodyPr anchor="b">
            <a:noAutofit/>
          </a:bodyPr>
          <a:lstStyle>
            <a:lvl1pPr marL="0" marR="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sz="1400" b="0">
                <a:solidFill>
                  <a:srgbClr val="646469"/>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CAPTION</a:t>
            </a:r>
          </a:p>
        </p:txBody>
      </p:sp>
      <p:sp>
        <p:nvSpPr>
          <p:cNvPr id="28" name="Text Placeholder 2"/>
          <p:cNvSpPr>
            <a:spLocks noGrp="1"/>
          </p:cNvSpPr>
          <p:nvPr>
            <p:ph type="body" idx="25" hasCustomPrompt="1"/>
          </p:nvPr>
        </p:nvSpPr>
        <p:spPr>
          <a:xfrm>
            <a:off x="6064865" y="5162904"/>
            <a:ext cx="2583677" cy="567559"/>
          </a:xfrm>
        </p:spPr>
        <p:txBody>
          <a:bodyPr anchor="b">
            <a:noAutofit/>
          </a:bodyPr>
          <a:lstStyle>
            <a:lvl1pPr marL="0" indent="0">
              <a:lnSpc>
                <a:spcPct val="100000"/>
              </a:lnSpc>
              <a:buNone/>
              <a:defRPr sz="1400" b="0">
                <a:solidFill>
                  <a:srgbClr val="646469"/>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CAPTION</a:t>
            </a:r>
          </a:p>
        </p:txBody>
      </p:sp>
      <p:sp>
        <p:nvSpPr>
          <p:cNvPr id="16" name="Title Placeholder 1">
            <a:extLst>
              <a:ext uri="{FF2B5EF4-FFF2-40B4-BE49-F238E27FC236}">
                <a16:creationId xmlns:a16="http://schemas.microsoft.com/office/drawing/2014/main" id="{11C16B46-AD21-E043-ADB4-1911CE898A9D}"/>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p>
            <a:r>
              <a:rPr lang="en-US" dirty="0"/>
              <a:t>Click to edit title</a:t>
            </a:r>
          </a:p>
        </p:txBody>
      </p:sp>
    </p:spTree>
    <p:extLst>
      <p:ext uri="{BB962C8B-B14F-4D97-AF65-F5344CB8AC3E}">
        <p14:creationId xmlns:p14="http://schemas.microsoft.com/office/powerpoint/2010/main" val="24069341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anoramic image with caption and foo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noChangeAspect="1"/>
          </p:cNvSpPr>
          <p:nvPr>
            <p:ph type="pic" idx="1" hasCustomPrompt="1"/>
          </p:nvPr>
        </p:nvSpPr>
        <p:spPr>
          <a:xfrm>
            <a:off x="629841" y="987427"/>
            <a:ext cx="7886700" cy="4101059"/>
          </a:xfrm>
        </p:spPr>
        <p:txBody>
          <a:bodyPr anchor="t">
            <a:normAutofit/>
          </a:bodyPr>
          <a:lstStyle>
            <a:lvl1pPr marL="0" indent="0">
              <a:buNone/>
              <a:defRPr sz="1400" baseline="0">
                <a:solidFill>
                  <a:schemeClr val="tx1">
                    <a:lumMod val="85000"/>
                  </a:schemeClr>
                </a:solidFill>
              </a:defRPr>
            </a:lvl1pPr>
            <a:lvl2pPr marL="380992" indent="0">
              <a:buNone/>
              <a:defRPr sz="2333"/>
            </a:lvl2pPr>
            <a:lvl3pPr marL="761985" indent="0">
              <a:buNone/>
              <a:defRPr sz="2000"/>
            </a:lvl3pPr>
            <a:lvl4pPr marL="1142977" indent="0">
              <a:buNone/>
              <a:defRPr sz="1667"/>
            </a:lvl4pPr>
            <a:lvl5pPr marL="1523970" indent="0">
              <a:buNone/>
              <a:defRPr sz="1667"/>
            </a:lvl5pPr>
            <a:lvl6pPr marL="1904962" indent="0">
              <a:buNone/>
              <a:defRPr sz="1667"/>
            </a:lvl6pPr>
            <a:lvl7pPr marL="2285954" indent="0">
              <a:buNone/>
              <a:defRPr sz="1667"/>
            </a:lvl7pPr>
            <a:lvl8pPr marL="2666947" indent="0">
              <a:buNone/>
              <a:defRPr sz="1667"/>
            </a:lvl8pPr>
            <a:lvl9pPr marL="3047940" indent="0">
              <a:buNone/>
              <a:defRPr sz="1667"/>
            </a:lvl9pPr>
          </a:lstStyle>
          <a:p>
            <a:r>
              <a:rPr lang="en-US" dirty="0"/>
              <a:t>Click icon to add picture – remember to add alt tag(s)</a:t>
            </a:r>
          </a:p>
        </p:txBody>
      </p:sp>
      <p:sp>
        <p:nvSpPr>
          <p:cNvPr id="4" name="Text Placeholder 3"/>
          <p:cNvSpPr>
            <a:spLocks noGrp="1"/>
          </p:cNvSpPr>
          <p:nvPr>
            <p:ph type="body" sz="half" idx="2" hasCustomPrompt="1"/>
          </p:nvPr>
        </p:nvSpPr>
        <p:spPr>
          <a:xfrm>
            <a:off x="629845" y="5186524"/>
            <a:ext cx="7885509" cy="682472"/>
          </a:xfrm>
        </p:spPr>
        <p:txBody>
          <a:bodyPr>
            <a:noAutofit/>
          </a:bodyPr>
          <a:lstStyle>
            <a:lvl1pPr marL="0" indent="0" algn="r">
              <a:buNone/>
              <a:defRPr sz="1778">
                <a:solidFill>
                  <a:schemeClr val="bg1"/>
                </a:solidFill>
              </a:defRPr>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caption</a:t>
            </a:r>
          </a:p>
        </p:txBody>
      </p:sp>
      <p:sp>
        <p:nvSpPr>
          <p:cNvPr id="5" name="Date Placeholder 4"/>
          <p:cNvSpPr>
            <a:spLocks noGrp="1"/>
          </p:cNvSpPr>
          <p:nvPr>
            <p:ph type="dt" sz="half" idx="10"/>
          </p:nvPr>
        </p:nvSpPr>
        <p:spPr/>
        <p:txBody>
          <a:bodyPr/>
          <a:lstStyle/>
          <a:p>
            <a:fld id="{C49B2F53-3D81-4CF7-81AE-806EBBEB9C3C}" type="datetimeFigureOut">
              <a:rPr lang="en-US" smtClean="0"/>
              <a:pPr/>
              <a:t>27-Aug-25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C796FB5-CDE6-4BE0-8F47-5234C715644B}" type="slidenum">
              <a:rPr lang="en-CA" smtClean="0"/>
              <a:pPr/>
              <a:t>‹#›</a:t>
            </a:fld>
            <a:endParaRPr lang="en-CA"/>
          </a:p>
        </p:txBody>
      </p:sp>
    </p:spTree>
    <p:extLst>
      <p:ext uri="{BB962C8B-B14F-4D97-AF65-F5344CB8AC3E}">
        <p14:creationId xmlns:p14="http://schemas.microsoft.com/office/powerpoint/2010/main" val="34426339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05A12D9-12AA-7842-877B-BA9346E2CEEE}"/>
              </a:ext>
            </a:extLst>
          </p:cNvPr>
          <p:cNvSpPr>
            <a:spLocks noGrp="1"/>
          </p:cNvSpPr>
          <p:nvPr>
            <p:ph type="pic" sz="quarter" idx="14" hasCustomPrompt="1"/>
          </p:nvPr>
        </p:nvSpPr>
        <p:spPr>
          <a:xfrm>
            <a:off x="120015" y="491492"/>
            <a:ext cx="8903970" cy="6167864"/>
          </a:xfrm>
        </p:spPr>
        <p:txBody>
          <a:bodyPr>
            <a:normAutofit/>
          </a:bodyPr>
          <a:lstStyle>
            <a:lvl1pPr marL="0" marR="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sz="2000">
                <a:solidFill>
                  <a:schemeClr val="tx1">
                    <a:lumMod val="75000"/>
                  </a:schemeClr>
                </a:solidFill>
              </a:defRPr>
            </a:lvl1pPr>
          </a:lstStyle>
          <a:p>
            <a:pPr marL="0" marR="0" lvl="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a:pPr>
            <a:r>
              <a:rPr lang="en-US" dirty="0"/>
              <a:t>Click icon to add picture – remember to add alt tag(s)</a:t>
            </a:r>
          </a:p>
        </p:txBody>
      </p:sp>
    </p:spTree>
    <p:extLst>
      <p:ext uri="{BB962C8B-B14F-4D97-AF65-F5344CB8AC3E}">
        <p14:creationId xmlns:p14="http://schemas.microsoft.com/office/powerpoint/2010/main" val="15340959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ull screen picture">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05A12D9-12AA-7842-877B-BA9346E2CEEE}"/>
              </a:ext>
            </a:extLst>
          </p:cNvPr>
          <p:cNvSpPr>
            <a:spLocks noGrp="1"/>
          </p:cNvSpPr>
          <p:nvPr>
            <p:ph type="pic" sz="quarter" idx="14" hasCustomPrompt="1"/>
          </p:nvPr>
        </p:nvSpPr>
        <p:spPr>
          <a:xfrm>
            <a:off x="0" y="279309"/>
            <a:ext cx="9144000" cy="6857999"/>
          </a:xfrm>
        </p:spPr>
        <p:txBody>
          <a:bodyPr>
            <a:normAutofit/>
          </a:bodyPr>
          <a:lstStyle>
            <a:lvl1pPr marL="0" marR="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sz="2000">
                <a:solidFill>
                  <a:schemeClr val="tx1">
                    <a:lumMod val="75000"/>
                  </a:schemeClr>
                </a:solidFill>
              </a:defRPr>
            </a:lvl1pPr>
          </a:lstStyle>
          <a:p>
            <a:pPr marL="0" marR="0" lvl="0" indent="0" algn="l" defTabSz="761985" rtl="0" eaLnBrk="1" fontAlgn="auto" latinLnBrk="0" hangingPunct="1">
              <a:lnSpc>
                <a:spcPct val="100000"/>
              </a:lnSpc>
              <a:spcBef>
                <a:spcPts val="600"/>
              </a:spcBef>
              <a:spcAft>
                <a:spcPts val="600"/>
              </a:spcAft>
              <a:buClrTx/>
              <a:buSzTx/>
              <a:buFont typeface="Arial" panose="020B0604020202020204" pitchFamily="34" charset="0"/>
              <a:buNone/>
              <a:tabLst/>
              <a:defRPr/>
            </a:pPr>
            <a:r>
              <a:rPr lang="en-US" dirty="0"/>
              <a:t>Click icon to add picture – remember to add alt tag(s)</a:t>
            </a:r>
          </a:p>
        </p:txBody>
      </p:sp>
    </p:spTree>
    <p:extLst>
      <p:ext uri="{BB962C8B-B14F-4D97-AF65-F5344CB8AC3E}">
        <p14:creationId xmlns:p14="http://schemas.microsoft.com/office/powerpoint/2010/main" val="21901788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video with caption and foo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629845" y="5186524"/>
            <a:ext cx="7885509" cy="682472"/>
          </a:xfrm>
        </p:spPr>
        <p:txBody>
          <a:bodyPr>
            <a:noAutofit/>
          </a:bodyPr>
          <a:lstStyle>
            <a:lvl1pPr marL="0" indent="0" algn="r">
              <a:buNone/>
              <a:defRPr sz="1778">
                <a:solidFill>
                  <a:schemeClr val="bg1"/>
                </a:solidFill>
              </a:defRPr>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caption</a:t>
            </a:r>
          </a:p>
        </p:txBody>
      </p:sp>
      <p:sp>
        <p:nvSpPr>
          <p:cNvPr id="5" name="Date Placeholder 4"/>
          <p:cNvSpPr>
            <a:spLocks noGrp="1"/>
          </p:cNvSpPr>
          <p:nvPr>
            <p:ph type="dt" sz="half" idx="10"/>
          </p:nvPr>
        </p:nvSpPr>
        <p:spPr/>
        <p:txBody>
          <a:bodyPr/>
          <a:lstStyle/>
          <a:p>
            <a:fld id="{C49B2F53-3D81-4CF7-81AE-806EBBEB9C3C}" type="datetimeFigureOut">
              <a:rPr lang="en-US" smtClean="0"/>
              <a:pPr/>
              <a:t>27-Aug-25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C796FB5-CDE6-4BE0-8F47-5234C715644B}" type="slidenum">
              <a:rPr lang="en-CA" smtClean="0"/>
              <a:pPr/>
              <a:t>‹#›</a:t>
            </a:fld>
            <a:endParaRPr lang="en-CA"/>
          </a:p>
        </p:txBody>
      </p:sp>
      <p:sp>
        <p:nvSpPr>
          <p:cNvPr id="8" name="Media Placeholder 7">
            <a:extLst>
              <a:ext uri="{FF2B5EF4-FFF2-40B4-BE49-F238E27FC236}">
                <a16:creationId xmlns:a16="http://schemas.microsoft.com/office/drawing/2014/main" id="{15E10ABA-6733-4542-AEE4-B1A0C2E01AA1}"/>
              </a:ext>
            </a:extLst>
          </p:cNvPr>
          <p:cNvSpPr>
            <a:spLocks noGrp="1"/>
          </p:cNvSpPr>
          <p:nvPr>
            <p:ph type="media" sz="quarter" idx="13"/>
          </p:nvPr>
        </p:nvSpPr>
        <p:spPr>
          <a:xfrm>
            <a:off x="630239" y="988696"/>
            <a:ext cx="7885115" cy="4109084"/>
          </a:xfrm>
        </p:spPr>
        <p:txBody>
          <a:bodyPr/>
          <a:lstStyle/>
          <a:p>
            <a:r>
              <a:rPr lang="en-US"/>
              <a:t>Click icon to add media</a:t>
            </a:r>
          </a:p>
        </p:txBody>
      </p:sp>
    </p:spTree>
    <p:extLst>
      <p:ext uri="{BB962C8B-B14F-4D97-AF65-F5344CB8AC3E}">
        <p14:creationId xmlns:p14="http://schemas.microsoft.com/office/powerpoint/2010/main" val="3347150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ull screen video">
    <p:bg>
      <p:bgPr>
        <a:solidFill>
          <a:schemeClr val="tx1"/>
        </a:solidFill>
        <a:effectLst/>
      </p:bgPr>
    </p:bg>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61EB3D43-4BB5-A644-A0D1-F886600C067D}"/>
              </a:ext>
            </a:extLst>
          </p:cNvPr>
          <p:cNvSpPr>
            <a:spLocks noGrp="1"/>
          </p:cNvSpPr>
          <p:nvPr>
            <p:ph type="media" sz="quarter" idx="10"/>
          </p:nvPr>
        </p:nvSpPr>
        <p:spPr>
          <a:xfrm>
            <a:off x="0" y="0"/>
            <a:ext cx="9144000" cy="6858000"/>
          </a:xfrm>
        </p:spPr>
        <p:txBody>
          <a:bodyPr/>
          <a:lstStyle/>
          <a:p>
            <a:r>
              <a:rPr lang="en-US"/>
              <a:t>Click icon to add media</a:t>
            </a:r>
          </a:p>
        </p:txBody>
      </p:sp>
    </p:spTree>
    <p:extLst>
      <p:ext uri="{BB962C8B-B14F-4D97-AF65-F5344CB8AC3E}">
        <p14:creationId xmlns:p14="http://schemas.microsoft.com/office/powerpoint/2010/main" val="28458811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84661" y="365132"/>
            <a:ext cx="6977064" cy="4692448"/>
          </a:xfrm>
        </p:spPr>
        <p:txBody>
          <a:bodyPr anchor="ctr"/>
          <a:lstStyle>
            <a:lvl1pPr>
              <a:defRPr sz="3556" b="1"/>
            </a:lvl1pPr>
          </a:lstStyle>
          <a:p>
            <a:r>
              <a:rPr lang="en-US" dirty="0"/>
              <a:t>Click to edit quote</a:t>
            </a:r>
          </a:p>
        </p:txBody>
      </p:sp>
      <p:sp>
        <p:nvSpPr>
          <p:cNvPr id="12" name="Text Placeholder 3"/>
          <p:cNvSpPr>
            <a:spLocks noGrp="1"/>
          </p:cNvSpPr>
          <p:nvPr>
            <p:ph type="body" sz="half" idx="13" hasCustomPrompt="1"/>
          </p:nvPr>
        </p:nvSpPr>
        <p:spPr>
          <a:xfrm>
            <a:off x="1290484" y="5157092"/>
            <a:ext cx="6564224" cy="548968"/>
          </a:xfrm>
        </p:spPr>
        <p:txBody>
          <a:bodyPr anchor="t">
            <a:noAutofit/>
          </a:bodyPr>
          <a:lstStyle>
            <a:lvl1pPr marL="0" indent="0" algn="r">
              <a:buNone/>
              <a:defRPr sz="1778" i="1">
                <a:solidFill>
                  <a:schemeClr val="tx2">
                    <a:lumMod val="50000"/>
                  </a:schemeClr>
                </a:solidFill>
              </a:defRPr>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text</a:t>
            </a:r>
          </a:p>
        </p:txBody>
      </p:sp>
      <p:sp>
        <p:nvSpPr>
          <p:cNvPr id="9" name="TextBox 8"/>
          <p:cNvSpPr txBox="1"/>
          <p:nvPr/>
        </p:nvSpPr>
        <p:spPr>
          <a:xfrm>
            <a:off x="833284" y="988628"/>
            <a:ext cx="457200" cy="584776"/>
          </a:xfrm>
          <a:prstGeom prst="rect">
            <a:avLst/>
          </a:prstGeom>
        </p:spPr>
        <p:txBody>
          <a:bodyPr vert="horz" lIns="76200" tIns="38100" rIns="76200" bIns="3810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667" dirty="0">
                <a:ln w="3175" cmpd="sng">
                  <a:solidFill>
                    <a:srgbClr val="C00000"/>
                  </a:solidFill>
                </a:ln>
                <a:solidFill>
                  <a:srgbClr val="FF0000"/>
                </a:solidFill>
                <a:effectLst/>
              </a:rPr>
              <a:t>“</a:t>
            </a:r>
          </a:p>
        </p:txBody>
      </p:sp>
      <p:sp>
        <p:nvSpPr>
          <p:cNvPr id="10" name="TextBox 9"/>
          <p:cNvSpPr txBox="1"/>
          <p:nvPr/>
        </p:nvSpPr>
        <p:spPr>
          <a:xfrm>
            <a:off x="7828359" y="4522558"/>
            <a:ext cx="457200" cy="584776"/>
          </a:xfrm>
          <a:prstGeom prst="rect">
            <a:avLst/>
          </a:prstGeom>
        </p:spPr>
        <p:txBody>
          <a:bodyPr vert="horz" lIns="76200" tIns="38100" rIns="76200" bIns="3810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667" dirty="0">
                <a:ln w="3175" cmpd="sng">
                  <a:solidFill>
                    <a:srgbClr val="C00000"/>
                  </a:solidFill>
                </a:ln>
                <a:solidFill>
                  <a:srgbClr val="FF0000"/>
                </a:solidFill>
                <a:effectLst/>
              </a:rPr>
              <a:t>”</a:t>
            </a:r>
          </a:p>
        </p:txBody>
      </p:sp>
    </p:spTree>
    <p:extLst>
      <p:ext uri="{BB962C8B-B14F-4D97-AF65-F5344CB8AC3E}">
        <p14:creationId xmlns:p14="http://schemas.microsoft.com/office/powerpoint/2010/main" val="3606216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802466" y="1765738"/>
            <a:ext cx="7539071" cy="1708022"/>
          </a:xfrm>
        </p:spPr>
        <p:txBody>
          <a:bodyPr wrap="none" anchor="t">
            <a:noAutofit/>
          </a:bodyPr>
          <a:lstStyle>
            <a:lvl1pPr algn="r">
              <a:defRPr sz="4800" b="1" i="0" spc="0" baseline="0">
                <a:solidFill>
                  <a:schemeClr val="tx1"/>
                </a:solidFill>
                <a:effectLst/>
                <a:latin typeface="Montserrat" pitchFamily="2" charset="77"/>
                <a:cs typeface="Montserrat" pitchFamily="2" charset="77"/>
              </a:defRPr>
            </a:lvl1pPr>
          </a:lstStyle>
          <a:p>
            <a:r>
              <a:rPr lang="en-US" dirty="0"/>
              <a:t>Click to edit title</a:t>
            </a:r>
          </a:p>
        </p:txBody>
      </p:sp>
      <p:sp>
        <p:nvSpPr>
          <p:cNvPr id="8" name="Subtitle 2"/>
          <p:cNvSpPr>
            <a:spLocks noGrp="1"/>
          </p:cNvSpPr>
          <p:nvPr>
            <p:ph type="subTitle" idx="1" hasCustomPrompt="1"/>
          </p:nvPr>
        </p:nvSpPr>
        <p:spPr>
          <a:xfrm>
            <a:off x="802466" y="979920"/>
            <a:ext cx="7539071" cy="784586"/>
          </a:xfrm>
        </p:spPr>
        <p:txBody>
          <a:bodyPr anchor="b">
            <a:noAutofit/>
          </a:bodyPr>
          <a:lstStyle>
            <a:lvl1pPr marL="0" indent="0" algn="r">
              <a:buNone/>
              <a:defRPr sz="2800" b="0" i="0">
                <a:solidFill>
                  <a:schemeClr val="tx1"/>
                </a:solidFill>
                <a:latin typeface="Montserrat" pitchFamily="2" charset="77"/>
                <a:cs typeface="Montserrat" pitchFamily="2" charset="77"/>
              </a:defRPr>
            </a:lvl1pPr>
            <a:lvl2pPr marL="380992" indent="0" algn="ctr">
              <a:buNone/>
              <a:defRPr sz="1667"/>
            </a:lvl2pPr>
            <a:lvl3pPr marL="761985" indent="0" algn="ctr">
              <a:buNone/>
              <a:defRPr sz="1500"/>
            </a:lvl3pPr>
            <a:lvl4pPr marL="1142977" indent="0" algn="ctr">
              <a:buNone/>
              <a:defRPr sz="1333"/>
            </a:lvl4pPr>
            <a:lvl5pPr marL="1523970" indent="0" algn="ctr">
              <a:buNone/>
              <a:defRPr sz="1333"/>
            </a:lvl5pPr>
            <a:lvl6pPr marL="1904962" indent="0" algn="ctr">
              <a:buNone/>
              <a:defRPr sz="1333"/>
            </a:lvl6pPr>
            <a:lvl7pPr marL="2285954" indent="0" algn="ctr">
              <a:buNone/>
              <a:defRPr sz="1333"/>
            </a:lvl7pPr>
            <a:lvl8pPr marL="2666947" indent="0" algn="ctr">
              <a:buNone/>
              <a:defRPr sz="1333"/>
            </a:lvl8pPr>
            <a:lvl9pPr marL="3047940" indent="0" algn="ctr">
              <a:buNone/>
              <a:defRPr sz="1333"/>
            </a:lvl9pPr>
          </a:lstStyle>
          <a:p>
            <a:r>
              <a:rPr lang="en-US" dirty="0"/>
              <a:t>Click to edit subtitle</a:t>
            </a:r>
          </a:p>
        </p:txBody>
      </p:sp>
    </p:spTree>
    <p:extLst>
      <p:ext uri="{BB962C8B-B14F-4D97-AF65-F5344CB8AC3E}">
        <p14:creationId xmlns:p14="http://schemas.microsoft.com/office/powerpoint/2010/main" val="2860919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Quot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84661" y="365131"/>
            <a:ext cx="6977064" cy="2992904"/>
          </a:xfrm>
        </p:spPr>
        <p:txBody>
          <a:bodyPr anchor="ctr"/>
          <a:lstStyle>
            <a:lvl1pPr>
              <a:defRPr sz="3556" b="1"/>
            </a:lvl1pPr>
          </a:lstStyle>
          <a:p>
            <a:r>
              <a:rPr lang="en-US" dirty="0"/>
              <a:t>Click to edit quote</a:t>
            </a:r>
          </a:p>
        </p:txBody>
      </p:sp>
      <p:sp>
        <p:nvSpPr>
          <p:cNvPr id="12" name="Text Placeholder 3"/>
          <p:cNvSpPr>
            <a:spLocks noGrp="1"/>
          </p:cNvSpPr>
          <p:nvPr>
            <p:ph type="body" sz="half" idx="13" hasCustomPrompt="1"/>
          </p:nvPr>
        </p:nvSpPr>
        <p:spPr>
          <a:xfrm>
            <a:off x="1290484" y="3365558"/>
            <a:ext cx="6564224" cy="548968"/>
          </a:xfrm>
        </p:spPr>
        <p:txBody>
          <a:bodyPr anchor="t">
            <a:noAutofit/>
          </a:bodyPr>
          <a:lstStyle>
            <a:lvl1pPr marL="0" indent="0" algn="r">
              <a:buNone/>
              <a:defRPr sz="1778" i="1">
                <a:solidFill>
                  <a:schemeClr val="tx2">
                    <a:lumMod val="50000"/>
                  </a:schemeClr>
                </a:solidFill>
              </a:defRPr>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text</a:t>
            </a:r>
          </a:p>
        </p:txBody>
      </p:sp>
      <p:sp>
        <p:nvSpPr>
          <p:cNvPr id="4" name="Text Placeholder 3"/>
          <p:cNvSpPr>
            <a:spLocks noGrp="1"/>
          </p:cNvSpPr>
          <p:nvPr>
            <p:ph type="body" sz="half" idx="2" hasCustomPrompt="1"/>
          </p:nvPr>
        </p:nvSpPr>
        <p:spPr>
          <a:xfrm>
            <a:off x="629844" y="4399983"/>
            <a:ext cx="7884318" cy="1489496"/>
          </a:xfrm>
        </p:spPr>
        <p:txBody>
          <a:bodyPr anchor="ctr">
            <a:noAutofit/>
          </a:bodyPr>
          <a:lstStyle>
            <a:lvl1pPr marL="0" indent="0">
              <a:buNone/>
              <a:defRPr sz="1778" baseline="0"/>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text</a:t>
            </a:r>
          </a:p>
        </p:txBody>
      </p:sp>
      <p:sp>
        <p:nvSpPr>
          <p:cNvPr id="9" name="TextBox 8"/>
          <p:cNvSpPr txBox="1"/>
          <p:nvPr/>
        </p:nvSpPr>
        <p:spPr>
          <a:xfrm>
            <a:off x="833283" y="786827"/>
            <a:ext cx="457200" cy="584776"/>
          </a:xfrm>
          <a:prstGeom prst="rect">
            <a:avLst/>
          </a:prstGeom>
        </p:spPr>
        <p:txBody>
          <a:bodyPr vert="horz" lIns="76200" tIns="38100" rIns="76200" bIns="3810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667" dirty="0">
                <a:ln w="3175" cmpd="sng">
                  <a:solidFill>
                    <a:srgbClr val="C00000"/>
                  </a:solidFill>
                </a:ln>
                <a:solidFill>
                  <a:srgbClr val="FF0000"/>
                </a:solidFill>
                <a:effectLst/>
              </a:rPr>
              <a:t>“</a:t>
            </a:r>
          </a:p>
        </p:txBody>
      </p:sp>
      <p:sp>
        <p:nvSpPr>
          <p:cNvPr id="10" name="TextBox 9"/>
          <p:cNvSpPr txBox="1"/>
          <p:nvPr/>
        </p:nvSpPr>
        <p:spPr>
          <a:xfrm>
            <a:off x="7828359" y="2743208"/>
            <a:ext cx="457200" cy="584776"/>
          </a:xfrm>
          <a:prstGeom prst="rect">
            <a:avLst/>
          </a:prstGeom>
        </p:spPr>
        <p:txBody>
          <a:bodyPr vert="horz" lIns="76200" tIns="38100" rIns="76200" bIns="3810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667" dirty="0">
                <a:ln w="3175" cmpd="sng">
                  <a:solidFill>
                    <a:srgbClr val="C00000"/>
                  </a:solidFill>
                </a:ln>
                <a:solidFill>
                  <a:srgbClr val="FF0000"/>
                </a:solidFill>
                <a:effectLst/>
              </a:rPr>
              <a:t>”</a:t>
            </a:r>
          </a:p>
        </p:txBody>
      </p:sp>
    </p:spTree>
    <p:extLst>
      <p:ext uri="{BB962C8B-B14F-4D97-AF65-F5344CB8AC3E}">
        <p14:creationId xmlns:p14="http://schemas.microsoft.com/office/powerpoint/2010/main" val="26704742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9F3F504F-3A41-DC4B-BEE1-47D0E19E9F8E}"/>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p>
            <a:r>
              <a:rPr lang="en-US" dirty="0"/>
              <a:t>Click to edit title</a:t>
            </a:r>
          </a:p>
        </p:txBody>
      </p:sp>
    </p:spTree>
    <p:extLst>
      <p:ext uri="{BB962C8B-B14F-4D97-AF65-F5344CB8AC3E}">
        <p14:creationId xmlns:p14="http://schemas.microsoft.com/office/powerpoint/2010/main" val="39602423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61153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8916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5682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lank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117109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384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4" name="Rectangle 4"/>
          <p:cNvSpPr>
            <a:spLocks noGrp="1" noChangeArrowheads="1"/>
          </p:cNvSpPr>
          <p:nvPr>
            <p:ph type="dt" sz="half" idx="10"/>
          </p:nvPr>
        </p:nvSpPr>
        <p:spPr>
          <a:ln/>
        </p:spPr>
        <p:txBody>
          <a:bodyPr/>
          <a:lstStyle>
            <a:lvl1pPr>
              <a:defRPr/>
            </a:lvl1pPr>
          </a:lstStyle>
          <a:p>
            <a:fld id="{C49B2F53-3D81-4CF7-81AE-806EBBEB9C3C}" type="datetimeFigureOut">
              <a:rPr lang="en-US" smtClean="0"/>
              <a:pPr/>
              <a:t>27-Aug-25</a:t>
            </a:fld>
            <a:endParaRPr lang="en-CA"/>
          </a:p>
        </p:txBody>
      </p:sp>
      <p:sp>
        <p:nvSpPr>
          <p:cNvPr id="5" name="Rectangle 5"/>
          <p:cNvSpPr>
            <a:spLocks noGrp="1" noChangeArrowheads="1"/>
          </p:cNvSpPr>
          <p:nvPr>
            <p:ph type="ftr" sz="quarter" idx="11"/>
          </p:nvPr>
        </p:nvSpPr>
        <p:spPr>
          <a:ln/>
        </p:spPr>
        <p:txBody>
          <a:bodyPr/>
          <a:lstStyle>
            <a:lvl1pPr>
              <a:defRPr/>
            </a:lvl1pPr>
          </a:lstStyle>
          <a:p>
            <a:endParaRPr lang="en-CA"/>
          </a:p>
        </p:txBody>
      </p:sp>
      <p:sp>
        <p:nvSpPr>
          <p:cNvPr id="6" name="Rectangle 6"/>
          <p:cNvSpPr>
            <a:spLocks noGrp="1" noChangeArrowheads="1"/>
          </p:cNvSpPr>
          <p:nvPr>
            <p:ph type="sldNum" sz="quarter" idx="12"/>
          </p:nvPr>
        </p:nvSpPr>
        <p:spPr>
          <a:ln/>
        </p:spPr>
        <p:txBody>
          <a:bodyPr/>
          <a:lstStyle>
            <a:lvl1pPr>
              <a:defRPr/>
            </a:lvl1pPr>
          </a:lstStyle>
          <a:p>
            <a:fld id="{3C796FB5-CDE6-4BE0-8F47-5234C715644B}" type="slidenum">
              <a:rPr lang="en-CA" smtClean="0"/>
              <a:pPr/>
              <a:t>‹#›</a:t>
            </a:fld>
            <a:endParaRPr lang="en-CA"/>
          </a:p>
        </p:txBody>
      </p:sp>
    </p:spTree>
    <p:extLst>
      <p:ext uri="{BB962C8B-B14F-4D97-AF65-F5344CB8AC3E}">
        <p14:creationId xmlns:p14="http://schemas.microsoft.com/office/powerpoint/2010/main" val="3821910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94052" y="4756291"/>
            <a:ext cx="8155896" cy="705994"/>
          </a:xfrm>
        </p:spPr>
        <p:txBody>
          <a:bodyPr anchor="t">
            <a:noAutofit/>
          </a:bodyPr>
          <a:lstStyle>
            <a:lvl1pPr marL="0" indent="0">
              <a:buNone/>
              <a:defRPr sz="1778"/>
            </a:lvl1pPr>
            <a:lvl2pPr marL="380992" indent="0">
              <a:buNone/>
              <a:defRPr sz="1167"/>
            </a:lvl2pPr>
            <a:lvl3pPr marL="761985" indent="0">
              <a:buNone/>
              <a:defRPr sz="1000"/>
            </a:lvl3pPr>
            <a:lvl4pPr marL="1142977" indent="0">
              <a:buNone/>
              <a:defRPr sz="833"/>
            </a:lvl4pPr>
            <a:lvl5pPr marL="1523970" indent="0">
              <a:buNone/>
              <a:defRPr sz="833"/>
            </a:lvl5pPr>
            <a:lvl6pPr marL="1904962" indent="0">
              <a:buNone/>
              <a:defRPr sz="833"/>
            </a:lvl6pPr>
            <a:lvl7pPr marL="2285954" indent="0">
              <a:buNone/>
              <a:defRPr sz="833"/>
            </a:lvl7pPr>
            <a:lvl8pPr marL="2666947" indent="0">
              <a:buNone/>
              <a:defRPr sz="833"/>
            </a:lvl8pPr>
            <a:lvl9pPr marL="3047940" indent="0">
              <a:buNone/>
              <a:defRPr sz="833"/>
            </a:lvl9pPr>
          </a:lstStyle>
          <a:p>
            <a:pPr lvl="0"/>
            <a:r>
              <a:rPr lang="en-US" dirty="0"/>
              <a:t>Click to edit sub title</a:t>
            </a:r>
          </a:p>
        </p:txBody>
      </p:sp>
      <p:sp>
        <p:nvSpPr>
          <p:cNvPr id="5" name="Title 4">
            <a:extLst>
              <a:ext uri="{FF2B5EF4-FFF2-40B4-BE49-F238E27FC236}">
                <a16:creationId xmlns:a16="http://schemas.microsoft.com/office/drawing/2014/main" id="{2CAE61BF-3763-0E4A-999B-8924DFBF3661}"/>
              </a:ext>
            </a:extLst>
          </p:cNvPr>
          <p:cNvSpPr>
            <a:spLocks noGrp="1"/>
          </p:cNvSpPr>
          <p:nvPr>
            <p:ph type="title" hasCustomPrompt="1"/>
          </p:nvPr>
        </p:nvSpPr>
        <p:spPr>
          <a:xfrm>
            <a:off x="494052" y="3147144"/>
            <a:ext cx="8155896" cy="1609147"/>
          </a:xfrm>
        </p:spPr>
        <p:txBody>
          <a:bodyPr anchor="b"/>
          <a:lstStyle/>
          <a:p>
            <a:r>
              <a:rPr lang="en-US" dirty="0"/>
              <a:t>Click to edit title</a:t>
            </a:r>
          </a:p>
        </p:txBody>
      </p:sp>
    </p:spTree>
    <p:extLst>
      <p:ext uri="{BB962C8B-B14F-4D97-AF65-F5344CB8AC3E}">
        <p14:creationId xmlns:p14="http://schemas.microsoft.com/office/powerpoint/2010/main" val="536097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Placeholder 1">
            <a:extLst>
              <a:ext uri="{FF2B5EF4-FFF2-40B4-BE49-F238E27FC236}">
                <a16:creationId xmlns:a16="http://schemas.microsoft.com/office/drawing/2014/main" id="{F6A6C647-8D61-1F4E-99D1-2AB4ED068F8F}"/>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lvl1pPr>
              <a:defRPr>
                <a:solidFill>
                  <a:schemeClr val="bg1"/>
                </a:solidFill>
              </a:defRPr>
            </a:lvl1pPr>
          </a:lstStyle>
          <a:p>
            <a:r>
              <a:rPr lang="en-US" dirty="0"/>
              <a:t>Click to edit title</a:t>
            </a:r>
          </a:p>
        </p:txBody>
      </p:sp>
      <p:sp>
        <p:nvSpPr>
          <p:cNvPr id="14" name="Content Placeholder 13">
            <a:extLst>
              <a:ext uri="{FF2B5EF4-FFF2-40B4-BE49-F238E27FC236}">
                <a16:creationId xmlns:a16="http://schemas.microsoft.com/office/drawing/2014/main" id="{001196F0-56A5-0A49-AD87-3B487F495141}"/>
              </a:ext>
            </a:extLst>
          </p:cNvPr>
          <p:cNvSpPr>
            <a:spLocks noGrp="1"/>
          </p:cNvSpPr>
          <p:nvPr>
            <p:ph sz="quarter" idx="13" hasCustomPrompt="1"/>
          </p:nvPr>
        </p:nvSpPr>
        <p:spPr>
          <a:xfrm>
            <a:off x="494349" y="1476377"/>
            <a:ext cx="8155305" cy="4072890"/>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23392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2 columns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BDCE862F-2DE8-F94F-9079-91AF022976F0}"/>
              </a:ext>
            </a:extLst>
          </p:cNvPr>
          <p:cNvSpPr>
            <a:spLocks noGrp="1"/>
          </p:cNvSpPr>
          <p:nvPr>
            <p:ph sz="half" idx="1" hasCustomPrompt="1"/>
          </p:nvPr>
        </p:nvSpPr>
        <p:spPr>
          <a:xfrm>
            <a:off x="494053" y="1497701"/>
            <a:ext cx="3989661" cy="4072255"/>
          </a:xfrm>
        </p:spPr>
        <p:txBody>
          <a:bodyPr>
            <a:noAutofit/>
          </a:bodyPr>
          <a:lstStyle>
            <a:lvl1pPr>
              <a:spcAft>
                <a:spcPts val="1200"/>
              </a:spcAft>
              <a:defRPr sz="280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4" name="Content Placeholder 3">
            <a:extLst>
              <a:ext uri="{FF2B5EF4-FFF2-40B4-BE49-F238E27FC236}">
                <a16:creationId xmlns:a16="http://schemas.microsoft.com/office/drawing/2014/main" id="{F482732F-316B-FD4C-A0B3-A1EF01C5451C}"/>
              </a:ext>
            </a:extLst>
          </p:cNvPr>
          <p:cNvSpPr>
            <a:spLocks noGrp="1"/>
          </p:cNvSpPr>
          <p:nvPr>
            <p:ph sz="half" idx="2" hasCustomPrompt="1"/>
          </p:nvPr>
        </p:nvSpPr>
        <p:spPr>
          <a:xfrm>
            <a:off x="4660287" y="1497702"/>
            <a:ext cx="3989662" cy="4072256"/>
          </a:xfrm>
        </p:spPr>
        <p:txBody>
          <a:bodyPr>
            <a:noAutofit/>
          </a:bodyPr>
          <a:lstStyle>
            <a:lvl1pPr>
              <a:spcAft>
                <a:spcPts val="1200"/>
              </a:spcAft>
              <a:defRPr sz="2800" baseline="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8" name="Title Placeholder 1">
            <a:extLst>
              <a:ext uri="{FF2B5EF4-FFF2-40B4-BE49-F238E27FC236}">
                <a16:creationId xmlns:a16="http://schemas.microsoft.com/office/drawing/2014/main" id="{FBF0C72D-9A4A-2A49-B363-B2C415C80BA7}"/>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lvl1pPr>
              <a:defRPr>
                <a:solidFill>
                  <a:schemeClr val="bg1"/>
                </a:solidFill>
              </a:defRPr>
            </a:lvl1pPr>
          </a:lstStyle>
          <a:p>
            <a:r>
              <a:rPr lang="en-US" dirty="0"/>
              <a:t>Click to edit title</a:t>
            </a:r>
          </a:p>
        </p:txBody>
      </p:sp>
    </p:spTree>
    <p:extLst>
      <p:ext uri="{BB962C8B-B14F-4D97-AF65-F5344CB8AC3E}">
        <p14:creationId xmlns:p14="http://schemas.microsoft.com/office/powerpoint/2010/main" val="2944414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two columns content with foo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49B2F53-3D81-4CF7-81AE-806EBBEB9C3C}" type="datetimeFigureOut">
              <a:rPr lang="en-US" smtClean="0"/>
              <a:pPr/>
              <a:t>27-Aug-25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C796FB5-CDE6-4BE0-8F47-5234C715644B}" type="slidenum">
              <a:rPr lang="en-CA" smtClean="0"/>
              <a:pPr/>
              <a:t>‹#›</a:t>
            </a:fld>
            <a:endParaRPr lang="en-CA"/>
          </a:p>
        </p:txBody>
      </p:sp>
      <p:sp>
        <p:nvSpPr>
          <p:cNvPr id="8" name="Title Placeholder 1">
            <a:extLst>
              <a:ext uri="{FF2B5EF4-FFF2-40B4-BE49-F238E27FC236}">
                <a16:creationId xmlns:a16="http://schemas.microsoft.com/office/drawing/2014/main" id="{CB971B7F-1741-9A4A-B925-11E1F5B352C4}"/>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lvl1pPr>
              <a:defRPr>
                <a:solidFill>
                  <a:schemeClr val="bg1"/>
                </a:solidFill>
              </a:defRPr>
            </a:lvl1pPr>
          </a:lstStyle>
          <a:p>
            <a:r>
              <a:rPr lang="en-US" dirty="0"/>
              <a:t>Click to edit title</a:t>
            </a:r>
          </a:p>
        </p:txBody>
      </p:sp>
      <p:sp>
        <p:nvSpPr>
          <p:cNvPr id="9" name="Content Placeholder 2">
            <a:extLst>
              <a:ext uri="{FF2B5EF4-FFF2-40B4-BE49-F238E27FC236}">
                <a16:creationId xmlns:a16="http://schemas.microsoft.com/office/drawing/2014/main" id="{F32FC316-43A0-314E-884C-19A6592161FA}"/>
              </a:ext>
            </a:extLst>
          </p:cNvPr>
          <p:cNvSpPr>
            <a:spLocks noGrp="1"/>
          </p:cNvSpPr>
          <p:nvPr>
            <p:ph sz="half" idx="1" hasCustomPrompt="1"/>
          </p:nvPr>
        </p:nvSpPr>
        <p:spPr>
          <a:xfrm>
            <a:off x="494053" y="1497701"/>
            <a:ext cx="3989661" cy="4072255"/>
          </a:xfrm>
        </p:spPr>
        <p:txBody>
          <a:bodyPr>
            <a:noAutofit/>
          </a:bodyPr>
          <a:lstStyle>
            <a:lvl1pPr>
              <a:spcAft>
                <a:spcPts val="1200"/>
              </a:spcAft>
              <a:defRPr sz="280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0" name="Content Placeholder 3">
            <a:extLst>
              <a:ext uri="{FF2B5EF4-FFF2-40B4-BE49-F238E27FC236}">
                <a16:creationId xmlns:a16="http://schemas.microsoft.com/office/drawing/2014/main" id="{AB32E208-AE39-D149-A2EC-87102F8C0C21}"/>
              </a:ext>
            </a:extLst>
          </p:cNvPr>
          <p:cNvSpPr>
            <a:spLocks noGrp="1"/>
          </p:cNvSpPr>
          <p:nvPr>
            <p:ph sz="half" idx="2" hasCustomPrompt="1"/>
          </p:nvPr>
        </p:nvSpPr>
        <p:spPr>
          <a:xfrm>
            <a:off x="4660287" y="1497702"/>
            <a:ext cx="3989662" cy="4072256"/>
          </a:xfrm>
        </p:spPr>
        <p:txBody>
          <a:bodyPr>
            <a:noAutofit/>
          </a:bodyPr>
          <a:lstStyle>
            <a:lvl1pPr>
              <a:spcAft>
                <a:spcPts val="1200"/>
              </a:spcAft>
              <a:defRPr sz="2800" baseline="0"/>
            </a:lvl1pPr>
            <a:lvl2pPr>
              <a:spcAft>
                <a:spcPts val="1200"/>
              </a:spcAft>
              <a:defRPr sz="2400"/>
            </a:lvl2pPr>
            <a:lvl3pPr>
              <a:spcAft>
                <a:spcPts val="1200"/>
              </a:spcAft>
              <a:defRPr sz="2000"/>
            </a:lvl3pPr>
            <a:lvl4pPr>
              <a:spcAft>
                <a:spcPts val="1200"/>
              </a:spcAft>
              <a:defRPr sz="1800"/>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06353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 column text with title and sub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Title Placeholder 1">
            <a:extLst>
              <a:ext uri="{FF2B5EF4-FFF2-40B4-BE49-F238E27FC236}">
                <a16:creationId xmlns:a16="http://schemas.microsoft.com/office/drawing/2014/main" id="{11C16B46-AD21-E043-ADB4-1911CE898A9D}"/>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p>
            <a:r>
              <a:rPr lang="en-US" dirty="0"/>
              <a:t>Click to edit title</a:t>
            </a:r>
          </a:p>
        </p:txBody>
      </p:sp>
      <p:sp>
        <p:nvSpPr>
          <p:cNvPr id="9" name="Text Placeholder 2">
            <a:extLst>
              <a:ext uri="{FF2B5EF4-FFF2-40B4-BE49-F238E27FC236}">
                <a16:creationId xmlns:a16="http://schemas.microsoft.com/office/drawing/2014/main" id="{DF5D3C69-508E-E343-82E0-194270BE750D}"/>
              </a:ext>
            </a:extLst>
          </p:cNvPr>
          <p:cNvSpPr>
            <a:spLocks noGrp="1"/>
          </p:cNvSpPr>
          <p:nvPr>
            <p:ph type="body" idx="26" hasCustomPrompt="1"/>
          </p:nvPr>
        </p:nvSpPr>
        <p:spPr>
          <a:xfrm>
            <a:off x="494053" y="1642768"/>
            <a:ext cx="2606277" cy="567559"/>
          </a:xfrm>
        </p:spPr>
        <p:txBody>
          <a:bodyPr anchor="t">
            <a:noAutofit/>
          </a:bodyPr>
          <a:lstStyle>
            <a:lvl1pPr marL="0" indent="0">
              <a:buNone/>
              <a:defRPr sz="1600" b="0">
                <a:solidFill>
                  <a:schemeClr val="tx2">
                    <a:lumMod val="50000"/>
                  </a:schemeClr>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sub heading</a:t>
            </a:r>
          </a:p>
        </p:txBody>
      </p:sp>
      <p:sp>
        <p:nvSpPr>
          <p:cNvPr id="10" name="Text Placeholder 2">
            <a:extLst>
              <a:ext uri="{FF2B5EF4-FFF2-40B4-BE49-F238E27FC236}">
                <a16:creationId xmlns:a16="http://schemas.microsoft.com/office/drawing/2014/main" id="{9B9A5ACD-B447-8F44-9065-AD7D1222E29D}"/>
              </a:ext>
            </a:extLst>
          </p:cNvPr>
          <p:cNvSpPr>
            <a:spLocks noGrp="1"/>
          </p:cNvSpPr>
          <p:nvPr>
            <p:ph type="body" idx="27" hasCustomPrompt="1"/>
          </p:nvPr>
        </p:nvSpPr>
        <p:spPr>
          <a:xfrm>
            <a:off x="3268160" y="1653166"/>
            <a:ext cx="2606277" cy="567559"/>
          </a:xfrm>
        </p:spPr>
        <p:txBody>
          <a:bodyPr anchor="t">
            <a:noAutofit/>
          </a:bodyPr>
          <a:lstStyle>
            <a:lvl1pPr marL="0" indent="0">
              <a:buNone/>
              <a:defRPr sz="1600" b="0">
                <a:solidFill>
                  <a:schemeClr val="tx2">
                    <a:lumMod val="50000"/>
                  </a:schemeClr>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sub heading</a:t>
            </a:r>
          </a:p>
        </p:txBody>
      </p:sp>
      <p:sp>
        <p:nvSpPr>
          <p:cNvPr id="11" name="Text Placeholder 2">
            <a:extLst>
              <a:ext uri="{FF2B5EF4-FFF2-40B4-BE49-F238E27FC236}">
                <a16:creationId xmlns:a16="http://schemas.microsoft.com/office/drawing/2014/main" id="{E35FDE71-5828-1A47-B218-9FF0C40675E7}"/>
              </a:ext>
            </a:extLst>
          </p:cNvPr>
          <p:cNvSpPr>
            <a:spLocks noGrp="1"/>
          </p:cNvSpPr>
          <p:nvPr>
            <p:ph type="body" idx="28" hasCustomPrompt="1"/>
          </p:nvPr>
        </p:nvSpPr>
        <p:spPr>
          <a:xfrm>
            <a:off x="6047190" y="1653166"/>
            <a:ext cx="2606277" cy="567559"/>
          </a:xfrm>
        </p:spPr>
        <p:txBody>
          <a:bodyPr anchor="t">
            <a:noAutofit/>
          </a:bodyPr>
          <a:lstStyle>
            <a:lvl1pPr marL="0" indent="0">
              <a:buNone/>
              <a:defRPr sz="1600" b="0">
                <a:solidFill>
                  <a:schemeClr val="tx2">
                    <a:lumMod val="50000"/>
                  </a:schemeClr>
                </a:solidFill>
              </a:defRPr>
            </a:lvl1pPr>
            <a:lvl2pPr marL="380992" indent="0">
              <a:buNone/>
              <a:defRPr sz="1667" b="1"/>
            </a:lvl2pPr>
            <a:lvl3pPr marL="761985" indent="0">
              <a:buNone/>
              <a:defRPr sz="1500" b="1"/>
            </a:lvl3pPr>
            <a:lvl4pPr marL="1142977" indent="0">
              <a:buNone/>
              <a:defRPr sz="1333" b="1"/>
            </a:lvl4pPr>
            <a:lvl5pPr marL="1523970" indent="0">
              <a:buNone/>
              <a:defRPr sz="1333" b="1"/>
            </a:lvl5pPr>
            <a:lvl6pPr marL="1904962" indent="0">
              <a:buNone/>
              <a:defRPr sz="1333" b="1"/>
            </a:lvl6pPr>
            <a:lvl7pPr marL="2285954" indent="0">
              <a:buNone/>
              <a:defRPr sz="1333" b="1"/>
            </a:lvl7pPr>
            <a:lvl8pPr marL="2666947" indent="0">
              <a:buNone/>
              <a:defRPr sz="1333" b="1"/>
            </a:lvl8pPr>
            <a:lvl9pPr marL="3047940" indent="0">
              <a:buNone/>
              <a:defRPr sz="1333" b="1"/>
            </a:lvl9pPr>
          </a:lstStyle>
          <a:p>
            <a:pPr lvl="0"/>
            <a:r>
              <a:rPr lang="en-US" dirty="0"/>
              <a:t>Click to edit sub heading</a:t>
            </a:r>
          </a:p>
        </p:txBody>
      </p:sp>
      <p:sp>
        <p:nvSpPr>
          <p:cNvPr id="12" name="Content Placeholder 2">
            <a:extLst>
              <a:ext uri="{FF2B5EF4-FFF2-40B4-BE49-F238E27FC236}">
                <a16:creationId xmlns:a16="http://schemas.microsoft.com/office/drawing/2014/main" id="{27284AE9-8724-F345-B285-3794B6E93521}"/>
              </a:ext>
            </a:extLst>
          </p:cNvPr>
          <p:cNvSpPr>
            <a:spLocks noGrp="1"/>
          </p:cNvSpPr>
          <p:nvPr>
            <p:ph sz="half" idx="29" hasCustomPrompt="1"/>
          </p:nvPr>
        </p:nvSpPr>
        <p:spPr>
          <a:xfrm>
            <a:off x="490534" y="2231124"/>
            <a:ext cx="2606276" cy="3457076"/>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3" name="Content Placeholder 2">
            <a:extLst>
              <a:ext uri="{FF2B5EF4-FFF2-40B4-BE49-F238E27FC236}">
                <a16:creationId xmlns:a16="http://schemas.microsoft.com/office/drawing/2014/main" id="{2398B590-CBBB-E946-9667-816B3FD224E8}"/>
              </a:ext>
            </a:extLst>
          </p:cNvPr>
          <p:cNvSpPr>
            <a:spLocks noGrp="1"/>
          </p:cNvSpPr>
          <p:nvPr>
            <p:ph sz="half" idx="30" hasCustomPrompt="1"/>
          </p:nvPr>
        </p:nvSpPr>
        <p:spPr>
          <a:xfrm>
            <a:off x="3270621" y="2220727"/>
            <a:ext cx="2606276" cy="3457076"/>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4" name="Content Placeholder 2">
            <a:extLst>
              <a:ext uri="{FF2B5EF4-FFF2-40B4-BE49-F238E27FC236}">
                <a16:creationId xmlns:a16="http://schemas.microsoft.com/office/drawing/2014/main" id="{9E29763F-CBDB-6441-8283-079979A86EC9}"/>
              </a:ext>
            </a:extLst>
          </p:cNvPr>
          <p:cNvSpPr>
            <a:spLocks noGrp="1"/>
          </p:cNvSpPr>
          <p:nvPr>
            <p:ph sz="half" idx="31" hasCustomPrompt="1"/>
          </p:nvPr>
        </p:nvSpPr>
        <p:spPr>
          <a:xfrm>
            <a:off x="6043673" y="2231124"/>
            <a:ext cx="2606276" cy="3457076"/>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49518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column text with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Title Placeholder 1">
            <a:extLst>
              <a:ext uri="{FF2B5EF4-FFF2-40B4-BE49-F238E27FC236}">
                <a16:creationId xmlns:a16="http://schemas.microsoft.com/office/drawing/2014/main" id="{11C16B46-AD21-E043-ADB4-1911CE898A9D}"/>
              </a:ext>
            </a:extLst>
          </p:cNvPr>
          <p:cNvSpPr>
            <a:spLocks noGrp="1"/>
          </p:cNvSpPr>
          <p:nvPr>
            <p:ph type="title" hasCustomPrompt="1"/>
          </p:nvPr>
        </p:nvSpPr>
        <p:spPr>
          <a:xfrm>
            <a:off x="494053" y="365125"/>
            <a:ext cx="8155896" cy="1110526"/>
          </a:xfrm>
          <a:prstGeom prst="rect">
            <a:avLst/>
          </a:prstGeom>
        </p:spPr>
        <p:txBody>
          <a:bodyPr vert="horz" lIns="91440" tIns="45720" rIns="91440" bIns="45720" rtlCol="0" anchor="ctr">
            <a:noAutofit/>
          </a:bodyPr>
          <a:lstStyle/>
          <a:p>
            <a:r>
              <a:rPr lang="en-US" dirty="0"/>
              <a:t>Click to edit title</a:t>
            </a:r>
          </a:p>
        </p:txBody>
      </p:sp>
      <p:sp>
        <p:nvSpPr>
          <p:cNvPr id="12" name="Content Placeholder 2">
            <a:extLst>
              <a:ext uri="{FF2B5EF4-FFF2-40B4-BE49-F238E27FC236}">
                <a16:creationId xmlns:a16="http://schemas.microsoft.com/office/drawing/2014/main" id="{27284AE9-8724-F345-B285-3794B6E93521}"/>
              </a:ext>
            </a:extLst>
          </p:cNvPr>
          <p:cNvSpPr>
            <a:spLocks noGrp="1"/>
          </p:cNvSpPr>
          <p:nvPr>
            <p:ph sz="half" idx="29" hasCustomPrompt="1"/>
          </p:nvPr>
        </p:nvSpPr>
        <p:spPr>
          <a:xfrm>
            <a:off x="490534" y="1486051"/>
            <a:ext cx="2606276" cy="4034864"/>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3" name="Content Placeholder 2">
            <a:extLst>
              <a:ext uri="{FF2B5EF4-FFF2-40B4-BE49-F238E27FC236}">
                <a16:creationId xmlns:a16="http://schemas.microsoft.com/office/drawing/2014/main" id="{2398B590-CBBB-E946-9667-816B3FD224E8}"/>
              </a:ext>
            </a:extLst>
          </p:cNvPr>
          <p:cNvSpPr>
            <a:spLocks noGrp="1"/>
          </p:cNvSpPr>
          <p:nvPr>
            <p:ph sz="half" idx="30" hasCustomPrompt="1"/>
          </p:nvPr>
        </p:nvSpPr>
        <p:spPr>
          <a:xfrm>
            <a:off x="3270621" y="1475653"/>
            <a:ext cx="2606276" cy="4034864"/>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14" name="Content Placeholder 2">
            <a:extLst>
              <a:ext uri="{FF2B5EF4-FFF2-40B4-BE49-F238E27FC236}">
                <a16:creationId xmlns:a16="http://schemas.microsoft.com/office/drawing/2014/main" id="{9E29763F-CBDB-6441-8283-079979A86EC9}"/>
              </a:ext>
            </a:extLst>
          </p:cNvPr>
          <p:cNvSpPr>
            <a:spLocks noGrp="1"/>
          </p:cNvSpPr>
          <p:nvPr>
            <p:ph sz="half" idx="31" hasCustomPrompt="1"/>
          </p:nvPr>
        </p:nvSpPr>
        <p:spPr>
          <a:xfrm>
            <a:off x="6043673" y="1486051"/>
            <a:ext cx="2606276" cy="4034864"/>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41780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one column text, small title with foo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2E732-3AEB-2446-A6FA-5AFFBB873A20}"/>
              </a:ext>
            </a:extLst>
          </p:cNvPr>
          <p:cNvSpPr>
            <a:spLocks noGrp="1"/>
          </p:cNvSpPr>
          <p:nvPr>
            <p:ph type="title" hasCustomPrompt="1"/>
          </p:nvPr>
        </p:nvSpPr>
        <p:spPr>
          <a:xfrm>
            <a:off x="334611" y="732519"/>
            <a:ext cx="8564210" cy="599516"/>
          </a:xfrm>
        </p:spPr>
        <p:txBody>
          <a:bodyPr/>
          <a:lstStyle>
            <a:lvl1pPr>
              <a:defRPr sz="2400"/>
            </a:lvl1pPr>
          </a:lstStyle>
          <a:p>
            <a:r>
              <a:rPr lang="en-US" dirty="0"/>
              <a:t>Click to edit title</a:t>
            </a:r>
          </a:p>
        </p:txBody>
      </p:sp>
      <p:sp>
        <p:nvSpPr>
          <p:cNvPr id="3" name="Content Placeholder 2">
            <a:extLst>
              <a:ext uri="{FF2B5EF4-FFF2-40B4-BE49-F238E27FC236}">
                <a16:creationId xmlns:a16="http://schemas.microsoft.com/office/drawing/2014/main" id="{4453B807-26A2-0B44-917E-DCCFEF7EB298}"/>
              </a:ext>
            </a:extLst>
          </p:cNvPr>
          <p:cNvSpPr>
            <a:spLocks noGrp="1"/>
          </p:cNvSpPr>
          <p:nvPr>
            <p:ph sz="half" idx="1" hasCustomPrompt="1"/>
          </p:nvPr>
        </p:nvSpPr>
        <p:spPr>
          <a:xfrm>
            <a:off x="334612" y="1368208"/>
            <a:ext cx="8564209" cy="4370442"/>
          </a:xfrm>
        </p:spPr>
        <p:txBody>
          <a:bodyPr>
            <a:noAutofit/>
          </a:bodyPr>
          <a:lstStyle>
            <a:lvl1pPr marL="0" indent="0">
              <a:spcBef>
                <a:spcPts val="600"/>
              </a:spcBef>
              <a:spcAft>
                <a:spcPts val="0"/>
              </a:spcAft>
              <a:buNone/>
              <a:defRPr sz="2000"/>
            </a:lvl1pPr>
            <a:lvl2pPr>
              <a:spcBef>
                <a:spcPts val="600"/>
              </a:spcBef>
              <a:spcAft>
                <a:spcPts val="0"/>
              </a:spcAft>
              <a:defRPr sz="1800" b="0" i="0">
                <a:latin typeface="Montserrat" pitchFamily="2" charset="77"/>
                <a:cs typeface="Montserrat" pitchFamily="2" charset="77"/>
              </a:defRPr>
            </a:lvl2pPr>
            <a:lvl3pPr>
              <a:spcBef>
                <a:spcPts val="600"/>
              </a:spcBef>
              <a:spcAft>
                <a:spcPts val="0"/>
              </a:spcAft>
              <a:defRPr sz="1600" b="0" i="0">
                <a:latin typeface="Montserrat" pitchFamily="2" charset="77"/>
                <a:cs typeface="Montserrat" pitchFamily="2" charset="77"/>
              </a:defRPr>
            </a:lvl3pPr>
            <a:lvl4pPr>
              <a:spcBef>
                <a:spcPts val="600"/>
              </a:spcBef>
              <a:spcAft>
                <a:spcPts val="0"/>
              </a:spcAft>
              <a:defRPr sz="1400" b="0" i="0">
                <a:latin typeface="Montserrat" pitchFamily="2" charset="77"/>
                <a:cs typeface="Montserrat" pitchFamily="2" charset="77"/>
              </a:defRPr>
            </a:lvl4pPr>
          </a:lstStyle>
          <a:p>
            <a:pPr lvl="0"/>
            <a:r>
              <a:rPr lang="en-US" dirty="0"/>
              <a:t>Edit first level bullet</a:t>
            </a:r>
          </a:p>
          <a:p>
            <a:pPr lvl="1"/>
            <a:r>
              <a:rPr lang="en-US" dirty="0"/>
              <a:t>Second level</a:t>
            </a:r>
          </a:p>
          <a:p>
            <a:pPr lvl="2"/>
            <a:r>
              <a:rPr lang="en-US" dirty="0"/>
              <a:t>Third level</a:t>
            </a:r>
          </a:p>
          <a:p>
            <a:pPr lvl="3"/>
            <a:r>
              <a:rPr lang="en-US" dirty="0"/>
              <a:t>Fourth level</a:t>
            </a:r>
          </a:p>
        </p:txBody>
      </p:sp>
      <p:sp>
        <p:nvSpPr>
          <p:cNvPr id="4" name="Date Placeholder 3">
            <a:extLst>
              <a:ext uri="{FF2B5EF4-FFF2-40B4-BE49-F238E27FC236}">
                <a16:creationId xmlns:a16="http://schemas.microsoft.com/office/drawing/2014/main" id="{E616611C-9122-E049-912F-ABF2154EE879}"/>
              </a:ext>
            </a:extLst>
          </p:cNvPr>
          <p:cNvSpPr>
            <a:spLocks noGrp="1"/>
          </p:cNvSpPr>
          <p:nvPr>
            <p:ph type="dt" sz="half" idx="10"/>
          </p:nvPr>
        </p:nvSpPr>
        <p:spPr/>
        <p:txBody>
          <a:bodyPr/>
          <a:lstStyle/>
          <a:p>
            <a:fld id="{C49B2F53-3D81-4CF7-81AE-806EBBEB9C3C}" type="datetimeFigureOut">
              <a:rPr lang="en-US" smtClean="0"/>
              <a:pPr/>
              <a:t>27-Aug-25</a:t>
            </a:fld>
            <a:endParaRPr lang="en-CA"/>
          </a:p>
        </p:txBody>
      </p:sp>
      <p:sp>
        <p:nvSpPr>
          <p:cNvPr id="5" name="Footer Placeholder 4">
            <a:extLst>
              <a:ext uri="{FF2B5EF4-FFF2-40B4-BE49-F238E27FC236}">
                <a16:creationId xmlns:a16="http://schemas.microsoft.com/office/drawing/2014/main" id="{3A1A17CA-2218-B242-BA20-69CBB4C51EE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7D4A38B-A490-B042-9C4F-4C94FD393F54}"/>
              </a:ext>
            </a:extLst>
          </p:cNvPr>
          <p:cNvSpPr>
            <a:spLocks noGrp="1"/>
          </p:cNvSpPr>
          <p:nvPr>
            <p:ph type="sldNum" sz="quarter" idx="12"/>
          </p:nvPr>
        </p:nvSpPr>
        <p:spPr/>
        <p:txBody>
          <a:bodyPr/>
          <a:lstStyle/>
          <a:p>
            <a:fld id="{3C796FB5-CDE6-4BE0-8F47-5234C715644B}" type="slidenum">
              <a:rPr lang="en-CA" smtClean="0"/>
              <a:pPr/>
              <a:t>‹#›</a:t>
            </a:fld>
            <a:endParaRPr lang="en-CA"/>
          </a:p>
        </p:txBody>
      </p:sp>
    </p:spTree>
    <p:extLst>
      <p:ext uri="{BB962C8B-B14F-4D97-AF65-F5344CB8AC3E}">
        <p14:creationId xmlns:p14="http://schemas.microsoft.com/office/powerpoint/2010/main" val="1141724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4053" y="365125"/>
            <a:ext cx="8155896" cy="1110526"/>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94053" y="1475653"/>
            <a:ext cx="8155896" cy="431344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88535" y="6097825"/>
            <a:ext cx="1190065" cy="331991"/>
          </a:xfrm>
          <a:prstGeom prst="rect">
            <a:avLst/>
          </a:prstGeom>
        </p:spPr>
        <p:txBody>
          <a:bodyPr vert="horz" lIns="91440" tIns="45720" rIns="91440" bIns="45720" rtlCol="0" anchor="ctr"/>
          <a:lstStyle>
            <a:lvl1pPr algn="l">
              <a:defRPr sz="1000">
                <a:solidFill>
                  <a:schemeClr val="tx1">
                    <a:lumMod val="85000"/>
                  </a:schemeClr>
                </a:solidFill>
              </a:defRPr>
            </a:lvl1pPr>
          </a:lstStyle>
          <a:p>
            <a:fld id="{C49B2F53-3D81-4CF7-81AE-806EBBEB9C3C}" type="datetimeFigureOut">
              <a:rPr lang="en-US" smtClean="0"/>
              <a:pPr/>
              <a:t>27-Aug-25</a:t>
            </a:fld>
            <a:endParaRPr lang="en-CA"/>
          </a:p>
        </p:txBody>
      </p:sp>
      <p:sp>
        <p:nvSpPr>
          <p:cNvPr id="5" name="Footer Placeholder 4"/>
          <p:cNvSpPr>
            <a:spLocks noGrp="1"/>
          </p:cNvSpPr>
          <p:nvPr>
            <p:ph type="ftr" sz="quarter" idx="3"/>
          </p:nvPr>
        </p:nvSpPr>
        <p:spPr>
          <a:xfrm>
            <a:off x="4713196" y="6093719"/>
            <a:ext cx="3086100" cy="336096"/>
          </a:xfrm>
          <a:prstGeom prst="rect">
            <a:avLst/>
          </a:prstGeom>
        </p:spPr>
        <p:txBody>
          <a:bodyPr vert="horz" lIns="91440" tIns="45720" rIns="91440" bIns="45720" rtlCol="0" anchor="ctr"/>
          <a:lstStyle>
            <a:lvl1pPr algn="ctr">
              <a:defRPr sz="1000">
                <a:solidFill>
                  <a:schemeClr val="tx1">
                    <a:lumMod val="85000"/>
                  </a:schemeClr>
                </a:solidFill>
              </a:defRPr>
            </a:lvl1pPr>
          </a:lstStyle>
          <a:p>
            <a:endParaRPr lang="en-CA"/>
          </a:p>
        </p:txBody>
      </p:sp>
      <p:sp>
        <p:nvSpPr>
          <p:cNvPr id="6" name="Slide Number Placeholder 5"/>
          <p:cNvSpPr>
            <a:spLocks noGrp="1"/>
          </p:cNvSpPr>
          <p:nvPr>
            <p:ph type="sldNum" sz="quarter" idx="4"/>
          </p:nvPr>
        </p:nvSpPr>
        <p:spPr>
          <a:xfrm>
            <a:off x="7933893" y="6097825"/>
            <a:ext cx="716056" cy="331991"/>
          </a:xfrm>
          <a:prstGeom prst="rect">
            <a:avLst/>
          </a:prstGeom>
        </p:spPr>
        <p:txBody>
          <a:bodyPr vert="horz" lIns="91440" tIns="45720" rIns="91440" bIns="45720" rtlCol="0" anchor="ctr"/>
          <a:lstStyle>
            <a:lvl1pPr algn="r">
              <a:defRPr sz="1000">
                <a:solidFill>
                  <a:schemeClr val="tx1">
                    <a:lumMod val="85000"/>
                  </a:schemeClr>
                </a:solidFill>
              </a:defRPr>
            </a:lvl1pPr>
          </a:lstStyle>
          <a:p>
            <a:fld id="{3C796FB5-CDE6-4BE0-8F47-5234C715644B}" type="slidenum">
              <a:rPr lang="en-CA" smtClean="0"/>
              <a:pPr/>
              <a:t>‹#›</a:t>
            </a:fld>
            <a:endParaRPr lang="en-CA"/>
          </a:p>
        </p:txBody>
      </p:sp>
    </p:spTree>
    <p:extLst>
      <p:ext uri="{BB962C8B-B14F-4D97-AF65-F5344CB8AC3E}">
        <p14:creationId xmlns:p14="http://schemas.microsoft.com/office/powerpoint/2010/main" val="2525112913"/>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Lst>
  <p:txStyles>
    <p:titleStyle>
      <a:lvl1pPr algn="l" defTabSz="761985" rtl="0" eaLnBrk="1" latinLnBrk="0" hangingPunct="1">
        <a:lnSpc>
          <a:spcPct val="100000"/>
        </a:lnSpc>
        <a:spcBef>
          <a:spcPct val="0"/>
        </a:spcBef>
        <a:buNone/>
        <a:defRPr sz="3200" b="0" i="0" kern="1200">
          <a:solidFill>
            <a:schemeClr val="bg1"/>
          </a:solidFill>
          <a:latin typeface="Montserrat Medium" pitchFamily="2" charset="77"/>
          <a:ea typeface="+mj-ea"/>
          <a:cs typeface="Montserrat Medium" pitchFamily="2" charset="77"/>
        </a:defRPr>
      </a:lvl1pPr>
    </p:titleStyle>
    <p:bodyStyle>
      <a:lvl1pPr marL="0" indent="0" algn="l" defTabSz="761985" rtl="0" eaLnBrk="1" latinLnBrk="0" hangingPunct="1">
        <a:lnSpc>
          <a:spcPct val="100000"/>
        </a:lnSpc>
        <a:spcBef>
          <a:spcPts val="600"/>
        </a:spcBef>
        <a:spcAft>
          <a:spcPts val="600"/>
        </a:spcAft>
        <a:buFont typeface="Arial" panose="020B0604020202020204" pitchFamily="34" charset="0"/>
        <a:buNone/>
        <a:defRPr sz="2800" b="0" i="0" kern="1200">
          <a:solidFill>
            <a:srgbClr val="646469"/>
          </a:solidFill>
          <a:latin typeface="Montserrat Medium" pitchFamily="2" charset="77"/>
          <a:ea typeface="+mn-ea"/>
          <a:cs typeface="Montserrat Medium" pitchFamily="2" charset="77"/>
        </a:defRPr>
      </a:lvl1pPr>
      <a:lvl2pPr marL="571489" indent="-360000" algn="l" defTabSz="761985" rtl="0" eaLnBrk="1" latinLnBrk="0" hangingPunct="1">
        <a:lnSpc>
          <a:spcPct val="100000"/>
        </a:lnSpc>
        <a:spcBef>
          <a:spcPts val="417"/>
        </a:spcBef>
        <a:spcAft>
          <a:spcPts val="1200"/>
        </a:spcAft>
        <a:buClr>
          <a:srgbClr val="E2231A"/>
        </a:buClr>
        <a:buSzPct val="125000"/>
        <a:buFont typeface="Arial" panose="020B0604020202020204" pitchFamily="34" charset="0"/>
        <a:buChar char="•"/>
        <a:defRPr sz="2400" b="0" i="0" kern="1200">
          <a:solidFill>
            <a:srgbClr val="646469"/>
          </a:solidFill>
          <a:latin typeface="Montserrat Medium" pitchFamily="2" charset="77"/>
          <a:ea typeface="+mn-ea"/>
          <a:cs typeface="Montserrat Medium" pitchFamily="2" charset="77"/>
        </a:defRPr>
      </a:lvl2pPr>
      <a:lvl3pPr marL="952480" indent="-270000" algn="l" defTabSz="761985" rtl="0" eaLnBrk="1" latinLnBrk="0" hangingPunct="1">
        <a:lnSpc>
          <a:spcPct val="100000"/>
        </a:lnSpc>
        <a:spcBef>
          <a:spcPts val="417"/>
        </a:spcBef>
        <a:spcAft>
          <a:spcPts val="1200"/>
        </a:spcAft>
        <a:buClr>
          <a:srgbClr val="E2231A"/>
        </a:buClr>
        <a:buSzPct val="125000"/>
        <a:buFont typeface="Arial" panose="020B0604020202020204" pitchFamily="34" charset="0"/>
        <a:buChar char="•"/>
        <a:defRPr sz="2000" b="0" i="0" kern="1200">
          <a:solidFill>
            <a:srgbClr val="646469"/>
          </a:solidFill>
          <a:latin typeface="Montserrat Medium" pitchFamily="2" charset="77"/>
          <a:ea typeface="+mn-ea"/>
          <a:cs typeface="Montserrat Medium" pitchFamily="2" charset="77"/>
        </a:defRPr>
      </a:lvl3pPr>
      <a:lvl4pPr marL="1333473" indent="-234000" algn="l" defTabSz="761985" rtl="0" eaLnBrk="1" latinLnBrk="0" hangingPunct="1">
        <a:lnSpc>
          <a:spcPct val="100000"/>
        </a:lnSpc>
        <a:spcBef>
          <a:spcPts val="417"/>
        </a:spcBef>
        <a:spcAft>
          <a:spcPts val="1200"/>
        </a:spcAft>
        <a:buClr>
          <a:srgbClr val="E2231A"/>
        </a:buClr>
        <a:buSzPct val="125000"/>
        <a:buFont typeface="Arial" panose="020B0604020202020204" pitchFamily="34" charset="0"/>
        <a:buChar char="•"/>
        <a:defRPr sz="1800" b="0" i="0" kern="1200">
          <a:solidFill>
            <a:srgbClr val="646469"/>
          </a:solidFill>
          <a:latin typeface="Montserrat Medium" pitchFamily="2" charset="77"/>
          <a:ea typeface="+mn-ea"/>
          <a:cs typeface="Montserrat Medium" pitchFamily="2" charset="77"/>
        </a:defRPr>
      </a:lvl4pPr>
      <a:lvl5pPr marL="1714466" indent="-190496" algn="l" defTabSz="761985" rtl="0" eaLnBrk="1" latinLnBrk="0" hangingPunct="1">
        <a:lnSpc>
          <a:spcPct val="100000"/>
        </a:lnSpc>
        <a:spcBef>
          <a:spcPts val="417"/>
        </a:spcBef>
        <a:spcAft>
          <a:spcPts val="1200"/>
        </a:spcAft>
        <a:buClr>
          <a:srgbClr val="E2231A"/>
        </a:buClr>
        <a:buSzPct val="125000"/>
        <a:buFont typeface="Arial" panose="020B0604020202020204" pitchFamily="34" charset="0"/>
        <a:buChar char="•"/>
        <a:defRPr sz="1600" b="0" i="0" kern="1200">
          <a:solidFill>
            <a:srgbClr val="646469"/>
          </a:solidFill>
          <a:latin typeface="Montserrat Medium" pitchFamily="2" charset="77"/>
          <a:ea typeface="+mn-ea"/>
          <a:cs typeface="Montserrat Medium" pitchFamily="2" charset="77"/>
        </a:defRPr>
      </a:lvl5pPr>
      <a:lvl6pPr marL="2095458" indent="-190496" algn="l" defTabSz="761985"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51" indent="-190496" algn="l" defTabSz="761985"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443" indent="-190496" algn="l" defTabSz="761985"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435" indent="-190496" algn="l" defTabSz="761985"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85" rtl="0" eaLnBrk="1" latinLnBrk="0" hangingPunct="1">
        <a:defRPr sz="1500" kern="1200">
          <a:solidFill>
            <a:schemeClr val="tx1"/>
          </a:solidFill>
          <a:latin typeface="+mn-lt"/>
          <a:ea typeface="+mn-ea"/>
          <a:cs typeface="+mn-cs"/>
        </a:defRPr>
      </a:lvl1pPr>
      <a:lvl2pPr marL="380992" algn="l" defTabSz="761985" rtl="0" eaLnBrk="1" latinLnBrk="0" hangingPunct="1">
        <a:defRPr sz="1500" kern="1200">
          <a:solidFill>
            <a:schemeClr val="tx1"/>
          </a:solidFill>
          <a:latin typeface="+mn-lt"/>
          <a:ea typeface="+mn-ea"/>
          <a:cs typeface="+mn-cs"/>
        </a:defRPr>
      </a:lvl2pPr>
      <a:lvl3pPr marL="761985" algn="l" defTabSz="761985" rtl="0" eaLnBrk="1" latinLnBrk="0" hangingPunct="1">
        <a:defRPr sz="1500" kern="1200">
          <a:solidFill>
            <a:schemeClr val="tx1"/>
          </a:solidFill>
          <a:latin typeface="+mn-lt"/>
          <a:ea typeface="+mn-ea"/>
          <a:cs typeface="+mn-cs"/>
        </a:defRPr>
      </a:lvl3pPr>
      <a:lvl4pPr marL="1142977" algn="l" defTabSz="761985" rtl="0" eaLnBrk="1" latinLnBrk="0" hangingPunct="1">
        <a:defRPr sz="1500" kern="1200">
          <a:solidFill>
            <a:schemeClr val="tx1"/>
          </a:solidFill>
          <a:latin typeface="+mn-lt"/>
          <a:ea typeface="+mn-ea"/>
          <a:cs typeface="+mn-cs"/>
        </a:defRPr>
      </a:lvl4pPr>
      <a:lvl5pPr marL="1523970" algn="l" defTabSz="761985" rtl="0" eaLnBrk="1" latinLnBrk="0" hangingPunct="1">
        <a:defRPr sz="1500" kern="1200">
          <a:solidFill>
            <a:schemeClr val="tx1"/>
          </a:solidFill>
          <a:latin typeface="+mn-lt"/>
          <a:ea typeface="+mn-ea"/>
          <a:cs typeface="+mn-cs"/>
        </a:defRPr>
      </a:lvl5pPr>
      <a:lvl6pPr marL="1904962" algn="l" defTabSz="761985" rtl="0" eaLnBrk="1" latinLnBrk="0" hangingPunct="1">
        <a:defRPr sz="1500" kern="1200">
          <a:solidFill>
            <a:schemeClr val="tx1"/>
          </a:solidFill>
          <a:latin typeface="+mn-lt"/>
          <a:ea typeface="+mn-ea"/>
          <a:cs typeface="+mn-cs"/>
        </a:defRPr>
      </a:lvl6pPr>
      <a:lvl7pPr marL="2285954" algn="l" defTabSz="761985" rtl="0" eaLnBrk="1" latinLnBrk="0" hangingPunct="1">
        <a:defRPr sz="1500" kern="1200">
          <a:solidFill>
            <a:schemeClr val="tx1"/>
          </a:solidFill>
          <a:latin typeface="+mn-lt"/>
          <a:ea typeface="+mn-ea"/>
          <a:cs typeface="+mn-cs"/>
        </a:defRPr>
      </a:lvl7pPr>
      <a:lvl8pPr marL="2666947" algn="l" defTabSz="761985" rtl="0" eaLnBrk="1" latinLnBrk="0" hangingPunct="1">
        <a:defRPr sz="1500" kern="1200">
          <a:solidFill>
            <a:schemeClr val="tx1"/>
          </a:solidFill>
          <a:latin typeface="+mn-lt"/>
          <a:ea typeface="+mn-ea"/>
          <a:cs typeface="+mn-cs"/>
        </a:defRPr>
      </a:lvl8pPr>
      <a:lvl9pPr marL="3047940" algn="l" defTabSz="761985"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pytorch.org/" TargetMode="Externa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INFO-3142</a:t>
            </a:r>
          </a:p>
        </p:txBody>
      </p:sp>
      <p:sp>
        <p:nvSpPr>
          <p:cNvPr id="5" name="Subtitle 4">
            <a:extLst>
              <a:ext uri="{FF2B5EF4-FFF2-40B4-BE49-F238E27FC236}">
                <a16:creationId xmlns:a16="http://schemas.microsoft.com/office/drawing/2014/main" id="{A50D7D29-835A-44AD-68D5-A86FF44570EB}"/>
              </a:ext>
            </a:extLst>
          </p:cNvPr>
          <p:cNvSpPr>
            <a:spLocks noGrp="1"/>
          </p:cNvSpPr>
          <p:nvPr>
            <p:ph type="subTitle" idx="1"/>
          </p:nvPr>
        </p:nvSpPr>
        <p:spPr/>
        <p:txBody>
          <a:bodyPr>
            <a:normAutofit/>
          </a:bodyPr>
          <a:lstStyle/>
          <a:p>
            <a:r>
              <a:rPr lang="en-US" sz="2400" dirty="0"/>
              <a:t>Introduction to </a:t>
            </a:r>
            <a:r>
              <a:rPr lang="en-US" sz="2400" dirty="0" err="1"/>
              <a:t>PyTorch</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465A91-5A56-BD71-5F12-A418FD785B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3CAE43-2E02-7220-B3CB-7759F38482FB}"/>
              </a:ext>
            </a:extLst>
          </p:cNvPr>
          <p:cNvSpPr>
            <a:spLocks noGrp="1"/>
          </p:cNvSpPr>
          <p:nvPr>
            <p:ph type="title"/>
          </p:nvPr>
        </p:nvSpPr>
        <p:spPr/>
        <p:txBody>
          <a:bodyPr/>
          <a:lstStyle/>
          <a:p>
            <a:r>
              <a:rPr lang="en-CA" dirty="0"/>
              <a:t>1. Understanding Tensors</a:t>
            </a:r>
          </a:p>
        </p:txBody>
      </p:sp>
      <p:sp>
        <p:nvSpPr>
          <p:cNvPr id="3" name="Content Placeholder 2">
            <a:extLst>
              <a:ext uri="{FF2B5EF4-FFF2-40B4-BE49-F238E27FC236}">
                <a16:creationId xmlns:a16="http://schemas.microsoft.com/office/drawing/2014/main" id="{0262F1FB-EE90-13F7-FF5B-A2946AF7C0EE}"/>
              </a:ext>
            </a:extLst>
          </p:cNvPr>
          <p:cNvSpPr>
            <a:spLocks noGrp="1"/>
          </p:cNvSpPr>
          <p:nvPr>
            <p:ph idx="1"/>
          </p:nvPr>
        </p:nvSpPr>
        <p:spPr>
          <a:xfrm>
            <a:off x="494053" y="1475653"/>
            <a:ext cx="8155896" cy="4257603"/>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Tensors represent a mathematical concept that generalizes vectors and matrices to potentially higher dimensions</a:t>
            </a:r>
          </a:p>
          <a:p>
            <a:pPr marL="285750" indent="-285750">
              <a:buFont typeface="Arial" panose="020B0604020202020204" pitchFamily="34" charset="0"/>
              <a:buChar char="•"/>
            </a:pPr>
            <a:r>
              <a:rPr lang="en-US" sz="1800" b="0" i="0" dirty="0">
                <a:solidFill>
                  <a:srgbClr val="262626"/>
                </a:solidFill>
                <a:effectLst/>
                <a:latin typeface="+mn-lt"/>
              </a:rPr>
              <a:t>Tensors are mathematical objects that can be characterized by their order (or rank), which provides the number of dimensions</a:t>
            </a:r>
          </a:p>
          <a:p>
            <a:pPr marL="285750" indent="-285750">
              <a:buFont typeface="Arial" panose="020B0604020202020204" pitchFamily="34" charset="0"/>
              <a:buChar char="•"/>
            </a:pPr>
            <a:r>
              <a:rPr lang="en-US" sz="1800" b="0" i="0" dirty="0">
                <a:solidFill>
                  <a:srgbClr val="262626"/>
                </a:solidFill>
                <a:effectLst/>
                <a:latin typeface="+mn-lt"/>
              </a:rPr>
              <a:t>Example:</a:t>
            </a:r>
          </a:p>
          <a:p>
            <a:pPr marL="857239" lvl="1" indent="-285750"/>
            <a:r>
              <a:rPr lang="en-US" sz="1800" b="0" i="0" dirty="0">
                <a:solidFill>
                  <a:srgbClr val="262626"/>
                </a:solidFill>
                <a:effectLst/>
                <a:latin typeface="+mn-lt"/>
              </a:rPr>
              <a:t>a scalar (just a number) is a tensor of rank 0</a:t>
            </a:r>
          </a:p>
          <a:p>
            <a:pPr marL="857239" lvl="1" indent="-285750"/>
            <a:r>
              <a:rPr lang="en-US" sz="1800" b="0" i="0" dirty="0">
                <a:solidFill>
                  <a:srgbClr val="262626"/>
                </a:solidFill>
                <a:effectLst/>
                <a:latin typeface="+mn-lt"/>
              </a:rPr>
              <a:t>a vector is a tensor of rank 1</a:t>
            </a:r>
          </a:p>
          <a:p>
            <a:pPr marL="857239" lvl="1" indent="-285750"/>
            <a:r>
              <a:rPr lang="en-US" sz="1800" b="0" i="0" dirty="0">
                <a:solidFill>
                  <a:srgbClr val="262626"/>
                </a:solidFill>
                <a:effectLst/>
                <a:latin typeface="+mn-lt"/>
              </a:rPr>
              <a:t>a matrix is a tensor of rank 2</a:t>
            </a:r>
            <a:r>
              <a:rPr lang="en-US" sz="1800" dirty="0">
                <a:latin typeface="+mn-lt"/>
              </a:rPr>
              <a:t> </a:t>
            </a:r>
            <a:br>
              <a:rPr lang="en-US" sz="1800" dirty="0">
                <a:latin typeface="+mn-lt"/>
              </a:rPr>
            </a:br>
            <a:br>
              <a:rPr lang="en-US" sz="650" dirty="0">
                <a:latin typeface="+mn-lt"/>
              </a:rPr>
            </a:br>
            <a:br>
              <a:rPr lang="en-US" sz="1000" dirty="0"/>
            </a:br>
            <a:br>
              <a:rPr lang="en-US" sz="700" dirty="0"/>
            </a:br>
            <a:br>
              <a:rPr lang="en-US" sz="1200" dirty="0">
                <a:latin typeface="+mn-lt"/>
              </a:rPr>
            </a:br>
            <a:br>
              <a:rPr lang="en-US" sz="100" dirty="0"/>
            </a:br>
            <a:r>
              <a:rPr lang="en-US" sz="100" dirty="0"/>
              <a:t> </a:t>
            </a:r>
            <a:br>
              <a:rPr lang="en-US" sz="100" dirty="0"/>
            </a:br>
            <a:br>
              <a:rPr lang="en-US" sz="100" dirty="0"/>
            </a:br>
            <a:r>
              <a:rPr lang="en-US" sz="300" dirty="0"/>
              <a:t> </a:t>
            </a:r>
            <a:br>
              <a:rPr lang="en-US" sz="300" dirty="0"/>
            </a:br>
            <a:br>
              <a:rPr lang="en-US" sz="800" dirty="0"/>
            </a:br>
            <a:endParaRPr lang="en-US" sz="1300" dirty="0"/>
          </a:p>
        </p:txBody>
      </p:sp>
    </p:spTree>
    <p:extLst>
      <p:ext uri="{BB962C8B-B14F-4D97-AF65-F5344CB8AC3E}">
        <p14:creationId xmlns:p14="http://schemas.microsoft.com/office/powerpoint/2010/main" val="1807165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6BE44F-0F6E-3288-23A4-0F9A5DF2B6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8DDBC6-7FC3-A27C-7C38-EEDAA7B682AE}"/>
              </a:ext>
            </a:extLst>
          </p:cNvPr>
          <p:cNvSpPr>
            <a:spLocks noGrp="1"/>
          </p:cNvSpPr>
          <p:nvPr>
            <p:ph type="title"/>
          </p:nvPr>
        </p:nvSpPr>
        <p:spPr/>
        <p:txBody>
          <a:bodyPr/>
          <a:lstStyle/>
          <a:p>
            <a:r>
              <a:rPr lang="en-CA" dirty="0"/>
              <a:t>2. Understanding Tensors</a:t>
            </a:r>
          </a:p>
        </p:txBody>
      </p:sp>
      <p:pic>
        <p:nvPicPr>
          <p:cNvPr id="7" name="Picture 6">
            <a:extLst>
              <a:ext uri="{FF2B5EF4-FFF2-40B4-BE49-F238E27FC236}">
                <a16:creationId xmlns:a16="http://schemas.microsoft.com/office/drawing/2014/main" id="{75CD5042-1C58-F16A-52E5-8FA1D05DED9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092418" y="1772816"/>
            <a:ext cx="6959163" cy="3595246"/>
          </a:xfrm>
          <a:prstGeom prst="rect">
            <a:avLst/>
          </a:prstGeom>
        </p:spPr>
      </p:pic>
    </p:spTree>
    <p:extLst>
      <p:ext uri="{BB962C8B-B14F-4D97-AF65-F5344CB8AC3E}">
        <p14:creationId xmlns:p14="http://schemas.microsoft.com/office/powerpoint/2010/main" val="2926270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A7ADF-E276-72C4-74D9-44D000E249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9614A7-E7DD-F688-A1A1-9F9CDF312106}"/>
              </a:ext>
            </a:extLst>
          </p:cNvPr>
          <p:cNvSpPr>
            <a:spLocks noGrp="1"/>
          </p:cNvSpPr>
          <p:nvPr>
            <p:ph type="title"/>
          </p:nvPr>
        </p:nvSpPr>
        <p:spPr/>
        <p:txBody>
          <a:bodyPr/>
          <a:lstStyle/>
          <a:p>
            <a:r>
              <a:rPr lang="en-CA" dirty="0"/>
              <a:t>3. Understanding Tensors</a:t>
            </a:r>
          </a:p>
        </p:txBody>
      </p:sp>
      <p:sp>
        <p:nvSpPr>
          <p:cNvPr id="3" name="Content Placeholder 2">
            <a:extLst>
              <a:ext uri="{FF2B5EF4-FFF2-40B4-BE49-F238E27FC236}">
                <a16:creationId xmlns:a16="http://schemas.microsoft.com/office/drawing/2014/main" id="{68F34A75-83C7-A5C9-EDE5-D1D85E9EF40B}"/>
              </a:ext>
            </a:extLst>
          </p:cNvPr>
          <p:cNvSpPr>
            <a:spLocks noGrp="1"/>
          </p:cNvSpPr>
          <p:nvPr>
            <p:ph idx="1"/>
          </p:nvPr>
        </p:nvSpPr>
        <p:spPr>
          <a:xfrm>
            <a:off x="494053" y="1475653"/>
            <a:ext cx="8155896" cy="4401619"/>
          </a:xfrm>
        </p:spPr>
        <p:txBody>
          <a:bodyPr>
            <a:normAutofit/>
          </a:bodyPr>
          <a:lstStyle/>
          <a:p>
            <a:pPr marL="285750" indent="-285750">
              <a:buFont typeface="Arial" panose="020B0604020202020204" pitchFamily="34" charset="0"/>
              <a:buChar char="•"/>
            </a:pPr>
            <a:r>
              <a:rPr lang="en-US" sz="1600" b="0" i="0" dirty="0">
                <a:solidFill>
                  <a:srgbClr val="262626"/>
                </a:solidFill>
                <a:effectLst/>
                <a:latin typeface="+mn-lt"/>
              </a:rPr>
              <a:t>From a computational perspective, tensors serve as data containers</a:t>
            </a:r>
          </a:p>
          <a:p>
            <a:pPr marL="285750" indent="-285750">
              <a:buFont typeface="Arial" panose="020B0604020202020204" pitchFamily="34" charset="0"/>
              <a:buChar char="•"/>
            </a:pPr>
            <a:r>
              <a:rPr lang="en-US" sz="1600" b="0" i="0" dirty="0">
                <a:solidFill>
                  <a:srgbClr val="262626"/>
                </a:solidFill>
                <a:effectLst/>
                <a:latin typeface="+mn-lt"/>
              </a:rPr>
              <a:t>For instance, they hold multidimensional data, where each dimension represents a different feature</a:t>
            </a:r>
          </a:p>
          <a:p>
            <a:pPr marL="285750" indent="-285750">
              <a:buFont typeface="Arial" panose="020B0604020202020204" pitchFamily="34" charset="0"/>
              <a:buChar char="•"/>
            </a:pPr>
            <a:r>
              <a:rPr lang="en-US" sz="1600" b="0" i="0" dirty="0">
                <a:solidFill>
                  <a:srgbClr val="262626"/>
                </a:solidFill>
                <a:effectLst/>
                <a:latin typeface="+mn-lt"/>
              </a:rPr>
              <a:t>Tensor libraries like </a:t>
            </a:r>
            <a:r>
              <a:rPr lang="en-US" sz="1600" b="0" i="0" dirty="0" err="1">
                <a:solidFill>
                  <a:srgbClr val="262626"/>
                </a:solidFill>
                <a:effectLst/>
                <a:latin typeface="+mn-lt"/>
              </a:rPr>
              <a:t>PyTorch</a:t>
            </a:r>
            <a:r>
              <a:rPr lang="en-US" sz="1600" b="0" i="0" dirty="0">
                <a:solidFill>
                  <a:srgbClr val="262626"/>
                </a:solidFill>
                <a:effectLst/>
                <a:latin typeface="+mn-lt"/>
              </a:rPr>
              <a:t> can create, manipulate, and compute with these arrays efficiently</a:t>
            </a:r>
          </a:p>
          <a:p>
            <a:pPr marL="285750" indent="-285750">
              <a:buFont typeface="Arial" panose="020B0604020202020204" pitchFamily="34" charset="0"/>
              <a:buChar char="•"/>
            </a:pPr>
            <a:r>
              <a:rPr lang="en-US" sz="1600" b="0" i="0" dirty="0">
                <a:solidFill>
                  <a:srgbClr val="262626"/>
                </a:solidFill>
                <a:effectLst/>
                <a:latin typeface="+mn-lt"/>
              </a:rPr>
              <a:t>In this context, a tensor library functions as an array library</a:t>
            </a:r>
          </a:p>
          <a:p>
            <a:pPr marL="285750" indent="-285750">
              <a:buFont typeface="Arial" panose="020B0604020202020204" pitchFamily="34" charset="0"/>
              <a:buChar char="•"/>
            </a:pPr>
            <a:r>
              <a:rPr lang="en-US" sz="1600" b="0" i="0" dirty="0" err="1">
                <a:solidFill>
                  <a:srgbClr val="262626"/>
                </a:solidFill>
                <a:effectLst/>
                <a:latin typeface="+mn-lt"/>
              </a:rPr>
              <a:t>PyTorch</a:t>
            </a:r>
            <a:r>
              <a:rPr lang="en-US" sz="1600" b="0" i="0" dirty="0">
                <a:solidFill>
                  <a:srgbClr val="262626"/>
                </a:solidFill>
                <a:effectLst/>
                <a:latin typeface="+mn-lt"/>
              </a:rPr>
              <a:t> tensors are similar to NumPy arrays but have several additional features that are important for deep learning</a:t>
            </a:r>
          </a:p>
          <a:p>
            <a:pPr marL="285750" indent="-285750">
              <a:buFont typeface="Arial" panose="020B0604020202020204" pitchFamily="34" charset="0"/>
              <a:buChar char="•"/>
            </a:pPr>
            <a:r>
              <a:rPr lang="en-US" sz="1600" dirty="0">
                <a:solidFill>
                  <a:srgbClr val="262626"/>
                </a:solidFill>
                <a:latin typeface="+mn-lt"/>
              </a:rPr>
              <a:t>E</a:t>
            </a:r>
            <a:r>
              <a:rPr lang="en-US" sz="1600" b="0" i="0" dirty="0">
                <a:solidFill>
                  <a:srgbClr val="262626"/>
                </a:solidFill>
                <a:effectLst/>
                <a:latin typeface="+mn-lt"/>
              </a:rPr>
              <a:t>xample:</a:t>
            </a:r>
          </a:p>
          <a:p>
            <a:pPr marL="857239" lvl="1" indent="-285750"/>
            <a:r>
              <a:rPr lang="en-US" sz="1600" b="0" i="0" dirty="0" err="1">
                <a:solidFill>
                  <a:srgbClr val="262626"/>
                </a:solidFill>
                <a:effectLst/>
                <a:latin typeface="+mn-lt"/>
              </a:rPr>
              <a:t>PyTorch</a:t>
            </a:r>
            <a:r>
              <a:rPr lang="en-US" sz="1600" b="0" i="0" dirty="0">
                <a:solidFill>
                  <a:srgbClr val="262626"/>
                </a:solidFill>
                <a:effectLst/>
                <a:latin typeface="+mn-lt"/>
              </a:rPr>
              <a:t> adds an automatic differentiation engine, simplifying </a:t>
            </a:r>
            <a:r>
              <a:rPr lang="en-US" sz="1600" b="0" dirty="0">
                <a:solidFill>
                  <a:srgbClr val="262626"/>
                </a:solidFill>
                <a:effectLst/>
                <a:latin typeface="+mn-lt"/>
              </a:rPr>
              <a:t>computing gradients</a:t>
            </a:r>
          </a:p>
          <a:p>
            <a:pPr marL="857239" lvl="1" indent="-285750"/>
            <a:r>
              <a:rPr lang="en-US" sz="1600" b="0" i="0" dirty="0" err="1">
                <a:solidFill>
                  <a:srgbClr val="262626"/>
                </a:solidFill>
                <a:effectLst/>
                <a:latin typeface="+mn-lt"/>
              </a:rPr>
              <a:t>PyTorch</a:t>
            </a:r>
            <a:r>
              <a:rPr lang="en-US" sz="1600" b="0" i="0" dirty="0">
                <a:solidFill>
                  <a:srgbClr val="262626"/>
                </a:solidFill>
                <a:effectLst/>
                <a:latin typeface="+mn-lt"/>
              </a:rPr>
              <a:t> tensors also support GPU computations to speed up deep neural network training</a:t>
            </a:r>
            <a:r>
              <a:rPr lang="en-US" sz="1600" dirty="0">
                <a:latin typeface="+mn-lt"/>
              </a:rPr>
              <a:t> </a:t>
            </a:r>
            <a:br>
              <a:rPr lang="en-US" sz="1600" dirty="0">
                <a:latin typeface="+mn-lt"/>
              </a:rPr>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2317910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C3089-80D9-265E-9DA4-B3D5082054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8CA0D8-567F-777E-0F5A-5984FF543D6F}"/>
              </a:ext>
            </a:extLst>
          </p:cNvPr>
          <p:cNvSpPr>
            <a:spLocks noGrp="1"/>
          </p:cNvSpPr>
          <p:nvPr>
            <p:ph type="title"/>
          </p:nvPr>
        </p:nvSpPr>
        <p:spPr/>
        <p:txBody>
          <a:bodyPr/>
          <a:lstStyle/>
          <a:p>
            <a:r>
              <a:rPr lang="en-CA" dirty="0"/>
              <a:t>Scalars, Vectors, Matrices and Tensors</a:t>
            </a:r>
          </a:p>
        </p:txBody>
      </p:sp>
      <p:sp>
        <p:nvSpPr>
          <p:cNvPr id="3" name="Content Placeholder 2">
            <a:extLst>
              <a:ext uri="{FF2B5EF4-FFF2-40B4-BE49-F238E27FC236}">
                <a16:creationId xmlns:a16="http://schemas.microsoft.com/office/drawing/2014/main" id="{9C5A9F7E-5269-E74B-D40C-D0E1D4E41783}"/>
              </a:ext>
            </a:extLst>
          </p:cNvPr>
          <p:cNvSpPr>
            <a:spLocks noGrp="1"/>
          </p:cNvSpPr>
          <p:nvPr>
            <p:ph idx="1"/>
          </p:nvPr>
        </p:nvSpPr>
        <p:spPr>
          <a:xfrm>
            <a:off x="494053" y="1475653"/>
            <a:ext cx="8155896" cy="4401619"/>
          </a:xfrm>
        </p:spPr>
        <p:txBody>
          <a:bodyPr>
            <a:normAutofit/>
          </a:bodyPr>
          <a:lstStyle/>
          <a:p>
            <a:pPr marL="285750" indent="-285750">
              <a:buFont typeface="Arial" panose="020B0604020202020204" pitchFamily="34" charset="0"/>
              <a:buChar char="•"/>
            </a:pPr>
            <a:r>
              <a:rPr lang="en-US" sz="2000" b="0" i="0" dirty="0" err="1">
                <a:solidFill>
                  <a:srgbClr val="262626"/>
                </a:solidFill>
                <a:effectLst/>
                <a:latin typeface="+mn-lt"/>
              </a:rPr>
              <a:t>PyTorch</a:t>
            </a:r>
            <a:r>
              <a:rPr lang="en-US" sz="2000" b="0" i="0" dirty="0">
                <a:solidFill>
                  <a:srgbClr val="262626"/>
                </a:solidFill>
                <a:effectLst/>
                <a:latin typeface="+mn-lt"/>
              </a:rPr>
              <a:t> tensors are data containers for array-like structures</a:t>
            </a:r>
          </a:p>
          <a:p>
            <a:pPr marL="285750" indent="-285750">
              <a:buFont typeface="Arial" panose="020B0604020202020204" pitchFamily="34" charset="0"/>
              <a:buChar char="•"/>
            </a:pPr>
            <a:r>
              <a:rPr lang="en-US" sz="2000" b="0" i="0" dirty="0">
                <a:solidFill>
                  <a:srgbClr val="262626"/>
                </a:solidFill>
                <a:effectLst/>
                <a:latin typeface="+mn-lt"/>
              </a:rPr>
              <a:t>A scalar is a zero-dimensional tensor (for instance, just a number)</a:t>
            </a:r>
          </a:p>
          <a:p>
            <a:pPr marL="285750" indent="-285750">
              <a:buFont typeface="Arial" panose="020B0604020202020204" pitchFamily="34" charset="0"/>
              <a:buChar char="•"/>
            </a:pPr>
            <a:r>
              <a:rPr lang="en-US" sz="2000" dirty="0">
                <a:solidFill>
                  <a:srgbClr val="262626"/>
                </a:solidFill>
                <a:latin typeface="+mn-lt"/>
              </a:rPr>
              <a:t>A</a:t>
            </a:r>
            <a:r>
              <a:rPr lang="en-US" sz="2000" b="0" i="0" dirty="0">
                <a:solidFill>
                  <a:srgbClr val="262626"/>
                </a:solidFill>
                <a:effectLst/>
                <a:latin typeface="+mn-lt"/>
              </a:rPr>
              <a:t> vector is a one-dimensional tensor, and</a:t>
            </a:r>
          </a:p>
          <a:p>
            <a:pPr marL="285750" indent="-285750">
              <a:buFont typeface="Arial" panose="020B0604020202020204" pitchFamily="34" charset="0"/>
              <a:buChar char="•"/>
            </a:pPr>
            <a:r>
              <a:rPr lang="en-US" sz="2000" dirty="0">
                <a:solidFill>
                  <a:srgbClr val="262626"/>
                </a:solidFill>
                <a:latin typeface="+mn-lt"/>
              </a:rPr>
              <a:t>A</a:t>
            </a:r>
            <a:r>
              <a:rPr lang="en-US" sz="2000" b="0" i="0" dirty="0">
                <a:solidFill>
                  <a:srgbClr val="262626"/>
                </a:solidFill>
                <a:effectLst/>
                <a:latin typeface="+mn-lt"/>
              </a:rPr>
              <a:t> matrix is a two-dimensional tensor</a:t>
            </a:r>
          </a:p>
          <a:p>
            <a:pPr marL="285750" indent="-285750">
              <a:buFont typeface="Arial" panose="020B0604020202020204" pitchFamily="34" charset="0"/>
              <a:buChar char="•"/>
            </a:pPr>
            <a:r>
              <a:rPr lang="en-US" sz="2000" b="0" i="0" dirty="0">
                <a:solidFill>
                  <a:srgbClr val="262626"/>
                </a:solidFill>
                <a:effectLst/>
                <a:latin typeface="+mn-lt"/>
              </a:rPr>
              <a:t>There is no specific term for higher-dimensional tensors, so we typically refer to a three-dimensional tensor as just a 3D tensor, and so forth</a:t>
            </a:r>
            <a:r>
              <a:rPr lang="en-US" sz="2000" dirty="0">
                <a:latin typeface="+mn-lt"/>
              </a:rPr>
              <a:t> </a:t>
            </a: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729826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E9C29-F912-7B17-4B6C-E34B39F986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21A8E4-DDBB-84B5-EC85-33B498B1C190}"/>
              </a:ext>
            </a:extLst>
          </p:cNvPr>
          <p:cNvSpPr>
            <a:spLocks noGrp="1"/>
          </p:cNvSpPr>
          <p:nvPr>
            <p:ph type="title"/>
          </p:nvPr>
        </p:nvSpPr>
        <p:spPr/>
        <p:txBody>
          <a:bodyPr/>
          <a:lstStyle/>
          <a:p>
            <a:r>
              <a:rPr lang="en-CA" dirty="0"/>
              <a:t>Creating </a:t>
            </a:r>
            <a:r>
              <a:rPr lang="en-CA" dirty="0" err="1"/>
              <a:t>PyTorch</a:t>
            </a:r>
            <a:r>
              <a:rPr lang="en-CA" dirty="0"/>
              <a:t> Tensors</a:t>
            </a:r>
          </a:p>
        </p:txBody>
      </p:sp>
      <p:pic>
        <p:nvPicPr>
          <p:cNvPr id="7" name="Picture 6">
            <a:extLst>
              <a:ext uri="{FF2B5EF4-FFF2-40B4-BE49-F238E27FC236}">
                <a16:creationId xmlns:a16="http://schemas.microsoft.com/office/drawing/2014/main" id="{AB9652DC-E665-46BE-D78C-5BB80C595ED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377788" y="2132856"/>
            <a:ext cx="8388424" cy="2674239"/>
          </a:xfrm>
          <a:prstGeom prst="rect">
            <a:avLst/>
          </a:prstGeom>
        </p:spPr>
      </p:pic>
    </p:spTree>
    <p:extLst>
      <p:ext uri="{BB962C8B-B14F-4D97-AF65-F5344CB8AC3E}">
        <p14:creationId xmlns:p14="http://schemas.microsoft.com/office/powerpoint/2010/main" val="3117496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B3351-65FB-79BA-6DF4-B2889FD91E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8EC951-BC3A-3DA3-2535-BC6B991A9AAC}"/>
              </a:ext>
            </a:extLst>
          </p:cNvPr>
          <p:cNvSpPr>
            <a:spLocks noGrp="1"/>
          </p:cNvSpPr>
          <p:nvPr>
            <p:ph type="title"/>
          </p:nvPr>
        </p:nvSpPr>
        <p:spPr/>
        <p:txBody>
          <a:bodyPr/>
          <a:lstStyle/>
          <a:p>
            <a:r>
              <a:rPr lang="en-CA" dirty="0"/>
              <a:t>1. Tensor Data Types</a:t>
            </a:r>
          </a:p>
        </p:txBody>
      </p:sp>
      <p:sp>
        <p:nvSpPr>
          <p:cNvPr id="3" name="Content Placeholder 2">
            <a:extLst>
              <a:ext uri="{FF2B5EF4-FFF2-40B4-BE49-F238E27FC236}">
                <a16:creationId xmlns:a16="http://schemas.microsoft.com/office/drawing/2014/main" id="{7B7C854E-C39C-C0EA-3514-8E925868D2BE}"/>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CourierStd"/>
              </a:rPr>
              <a:t>tensor1d = </a:t>
            </a:r>
            <a:r>
              <a:rPr lang="en-US" sz="1800" b="0" i="0" dirty="0" err="1">
                <a:solidFill>
                  <a:srgbClr val="262626"/>
                </a:solidFill>
                <a:effectLst/>
                <a:latin typeface="CourierStd"/>
              </a:rPr>
              <a:t>torch.tensor</a:t>
            </a:r>
            <a:r>
              <a:rPr lang="en-US" sz="1800" b="0" i="0" dirty="0">
                <a:solidFill>
                  <a:srgbClr val="262626"/>
                </a:solidFill>
                <a:effectLst/>
                <a:latin typeface="CourierStd"/>
              </a:rPr>
              <a:t>([1, 2, 3]) print(tensor1d.dtype)</a:t>
            </a:r>
          </a:p>
          <a:p>
            <a:pPr>
              <a:buNone/>
            </a:pPr>
            <a:r>
              <a:rPr lang="en-US" sz="1800" b="0" i="0" dirty="0">
                <a:solidFill>
                  <a:srgbClr val="262626"/>
                </a:solidFill>
                <a:effectLst/>
                <a:latin typeface="+mn-lt"/>
              </a:rPr>
              <a:t>This prints</a:t>
            </a:r>
          </a:p>
          <a:p>
            <a:pPr>
              <a:buNone/>
            </a:pPr>
            <a:r>
              <a:rPr lang="en-US" sz="1800" b="0" i="0" dirty="0">
                <a:solidFill>
                  <a:srgbClr val="262626"/>
                </a:solidFill>
                <a:effectLst/>
                <a:latin typeface="Courier"/>
              </a:rPr>
              <a:t>torch.int64</a:t>
            </a:r>
          </a:p>
          <a:p>
            <a:pPr>
              <a:buNone/>
            </a:pPr>
            <a:r>
              <a:rPr lang="en-US" sz="1800" b="0" i="0" dirty="0">
                <a:solidFill>
                  <a:srgbClr val="262626"/>
                </a:solidFill>
                <a:effectLst/>
                <a:latin typeface="+mn-lt"/>
              </a:rPr>
              <a:t>If we create tensors from Python floats, </a:t>
            </a:r>
            <a:r>
              <a:rPr lang="en-US" sz="1800" b="0" i="0" dirty="0" err="1">
                <a:solidFill>
                  <a:srgbClr val="262626"/>
                </a:solidFill>
                <a:effectLst/>
                <a:latin typeface="+mn-lt"/>
              </a:rPr>
              <a:t>PyTorch</a:t>
            </a:r>
            <a:r>
              <a:rPr lang="en-US" sz="1800" b="0" i="0" dirty="0">
                <a:solidFill>
                  <a:srgbClr val="262626"/>
                </a:solidFill>
                <a:effectLst/>
                <a:latin typeface="+mn-lt"/>
              </a:rPr>
              <a:t> creates tensors with a 32-bit precision by default:</a:t>
            </a:r>
          </a:p>
          <a:p>
            <a:pPr>
              <a:buNone/>
            </a:pPr>
            <a:r>
              <a:rPr lang="en-US" sz="1800" b="0" i="0" dirty="0" err="1">
                <a:solidFill>
                  <a:srgbClr val="262626"/>
                </a:solidFill>
                <a:effectLst/>
                <a:latin typeface="CourierStd"/>
              </a:rPr>
              <a:t>floatvec</a:t>
            </a:r>
            <a:r>
              <a:rPr lang="en-US" sz="1800" b="0" i="0" dirty="0">
                <a:solidFill>
                  <a:srgbClr val="262626"/>
                </a:solidFill>
                <a:effectLst/>
                <a:latin typeface="CourierStd"/>
              </a:rPr>
              <a:t> = </a:t>
            </a:r>
            <a:r>
              <a:rPr lang="en-US" sz="1800" b="0" i="0" dirty="0" err="1">
                <a:solidFill>
                  <a:srgbClr val="262626"/>
                </a:solidFill>
                <a:effectLst/>
                <a:latin typeface="CourierStd"/>
              </a:rPr>
              <a:t>torch.tensor</a:t>
            </a:r>
            <a:r>
              <a:rPr lang="en-US" sz="1800" b="0" i="0" dirty="0">
                <a:solidFill>
                  <a:srgbClr val="262626"/>
                </a:solidFill>
                <a:effectLst/>
                <a:latin typeface="CourierStd"/>
              </a:rPr>
              <a:t>([1.0, 2.0, 3.0]) print(</a:t>
            </a:r>
            <a:r>
              <a:rPr lang="en-US" sz="1800" b="0" i="0" dirty="0" err="1">
                <a:solidFill>
                  <a:srgbClr val="262626"/>
                </a:solidFill>
                <a:effectLst/>
                <a:latin typeface="CourierStd"/>
              </a:rPr>
              <a:t>floatvec.dtype</a:t>
            </a:r>
            <a:r>
              <a:rPr lang="en-US" sz="1800" b="0" i="0" dirty="0">
                <a:solidFill>
                  <a:srgbClr val="262626"/>
                </a:solidFill>
                <a:effectLst/>
                <a:latin typeface="CourierStd"/>
              </a:rPr>
              <a:t>)</a:t>
            </a:r>
          </a:p>
          <a:p>
            <a:pPr>
              <a:buNone/>
            </a:pPr>
            <a:r>
              <a:rPr lang="en-US" sz="1800" b="0" i="0" dirty="0">
                <a:solidFill>
                  <a:srgbClr val="262626"/>
                </a:solidFill>
                <a:effectLst/>
                <a:latin typeface="+mn-lt"/>
              </a:rPr>
              <a:t>The output is</a:t>
            </a:r>
          </a:p>
          <a:p>
            <a:pPr>
              <a:buNone/>
            </a:pPr>
            <a:r>
              <a:rPr lang="en-US" sz="1800" b="0" i="0" dirty="0">
                <a:solidFill>
                  <a:srgbClr val="262626"/>
                </a:solidFill>
                <a:effectLst/>
                <a:latin typeface="Courier"/>
              </a:rPr>
              <a:t>torch.float32</a:t>
            </a:r>
            <a:r>
              <a:rPr lang="en-US" sz="1400" dirty="0"/>
              <a:t> </a:t>
            </a: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3608728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4B7C39-BDAE-7DBD-9DAA-F04461EC1F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74192B-A5C5-4B7E-E444-90CE4DAABF89}"/>
              </a:ext>
            </a:extLst>
          </p:cNvPr>
          <p:cNvSpPr>
            <a:spLocks noGrp="1"/>
          </p:cNvSpPr>
          <p:nvPr>
            <p:ph type="title"/>
          </p:nvPr>
        </p:nvSpPr>
        <p:spPr/>
        <p:txBody>
          <a:bodyPr/>
          <a:lstStyle/>
          <a:p>
            <a:r>
              <a:rPr lang="en-CA" dirty="0"/>
              <a:t>2. Tensor Data Types</a:t>
            </a:r>
          </a:p>
        </p:txBody>
      </p:sp>
      <p:sp>
        <p:nvSpPr>
          <p:cNvPr id="3" name="Content Placeholder 2">
            <a:extLst>
              <a:ext uri="{FF2B5EF4-FFF2-40B4-BE49-F238E27FC236}">
                <a16:creationId xmlns:a16="http://schemas.microsoft.com/office/drawing/2014/main" id="{4877440D-50FB-0F36-8147-556788D08514}"/>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mn-lt"/>
              </a:rPr>
              <a:t>A 32-bit floating-point number offers sufficient precision for most deep learning tasks while consuming less memory and computational resources than a 64-bit </a:t>
            </a:r>
            <a:r>
              <a:rPr lang="en-US" sz="1800" b="0" i="0" dirty="0" err="1">
                <a:solidFill>
                  <a:srgbClr val="262626"/>
                </a:solidFill>
                <a:effectLst/>
                <a:latin typeface="+mn-lt"/>
              </a:rPr>
              <a:t>floatingpoint</a:t>
            </a:r>
            <a:r>
              <a:rPr lang="en-US" sz="1800" b="0" i="0" dirty="0">
                <a:solidFill>
                  <a:srgbClr val="262626"/>
                </a:solidFill>
                <a:effectLst/>
                <a:latin typeface="+mn-lt"/>
              </a:rPr>
              <a:t> number</a:t>
            </a:r>
          </a:p>
          <a:p>
            <a:pPr>
              <a:buNone/>
            </a:pPr>
            <a:r>
              <a:rPr lang="en-US" sz="1800" b="0" i="0" dirty="0">
                <a:solidFill>
                  <a:srgbClr val="262626"/>
                </a:solidFill>
                <a:effectLst/>
                <a:latin typeface="+mn-lt"/>
              </a:rPr>
              <a:t>Moreover, GPU architectures are optimized for 32-bit computations, and using this data type can significantly speed up model training and inference</a:t>
            </a:r>
          </a:p>
          <a:p>
            <a:pPr>
              <a:buNone/>
            </a:pPr>
            <a:r>
              <a:rPr lang="en-US" sz="1800" b="0" i="0" dirty="0">
                <a:solidFill>
                  <a:srgbClr val="262626"/>
                </a:solidFill>
                <a:effectLst/>
                <a:latin typeface="+mn-lt"/>
              </a:rPr>
              <a:t>Also, it’s possible to change the precision using a tensor’s .to method</a:t>
            </a:r>
          </a:p>
          <a:p>
            <a:pPr>
              <a:buNone/>
            </a:pPr>
            <a:r>
              <a:rPr lang="en-US" sz="1800" b="0" i="0" dirty="0">
                <a:solidFill>
                  <a:srgbClr val="262626"/>
                </a:solidFill>
                <a:effectLst/>
                <a:latin typeface="+mn-lt"/>
              </a:rPr>
              <a:t>Changing a 64-bit integer tensor into a 32-bit float tensor:</a:t>
            </a:r>
            <a:r>
              <a:rPr lang="en-US" sz="1200" dirty="0">
                <a:latin typeface="+mn-lt"/>
              </a:rPr>
              <a:t> </a:t>
            </a:r>
          </a:p>
          <a:p>
            <a:pPr>
              <a:buNone/>
            </a:pPr>
            <a:r>
              <a:rPr lang="en-US" sz="1800" b="0" i="0" dirty="0" err="1">
                <a:solidFill>
                  <a:srgbClr val="262626"/>
                </a:solidFill>
                <a:effectLst/>
                <a:latin typeface="CourierStd"/>
              </a:rPr>
              <a:t>floatvec</a:t>
            </a:r>
            <a:r>
              <a:rPr lang="en-US" sz="1800" b="0" i="0" dirty="0">
                <a:solidFill>
                  <a:srgbClr val="262626"/>
                </a:solidFill>
                <a:effectLst/>
                <a:latin typeface="CourierStd"/>
              </a:rPr>
              <a:t> = tensor1d.to(torch.float32)</a:t>
            </a:r>
          </a:p>
          <a:p>
            <a:pPr>
              <a:buNone/>
            </a:pPr>
            <a:r>
              <a:rPr lang="en-US" sz="1800" b="0" i="0" dirty="0">
                <a:solidFill>
                  <a:srgbClr val="262626"/>
                </a:solidFill>
                <a:effectLst/>
                <a:latin typeface="CourierStd"/>
              </a:rPr>
              <a:t>print(</a:t>
            </a:r>
            <a:r>
              <a:rPr lang="en-US" sz="1800" b="0" i="0" dirty="0" err="1">
                <a:solidFill>
                  <a:srgbClr val="262626"/>
                </a:solidFill>
                <a:effectLst/>
                <a:latin typeface="CourierStd"/>
              </a:rPr>
              <a:t>floatvec.dtype</a:t>
            </a:r>
            <a:r>
              <a:rPr lang="en-US" sz="1800" b="0" i="0" dirty="0">
                <a:solidFill>
                  <a:srgbClr val="262626"/>
                </a:solidFill>
                <a:effectLst/>
                <a:latin typeface="CourierStd"/>
              </a:rPr>
              <a:t>)</a:t>
            </a:r>
          </a:p>
          <a:p>
            <a:pPr>
              <a:buNone/>
            </a:pPr>
            <a:r>
              <a:rPr lang="en-US" sz="1800" b="0" i="0" dirty="0">
                <a:solidFill>
                  <a:srgbClr val="262626"/>
                </a:solidFill>
                <a:effectLst/>
                <a:latin typeface="Courier"/>
              </a:rPr>
              <a:t>torch.float32</a:t>
            </a:r>
            <a:r>
              <a:rPr lang="en-US" sz="1000" dirty="0"/>
              <a:t> </a:t>
            </a: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31853576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66F517-A37C-4956-F565-C14633CE07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04C059-4445-002E-9265-702EFC906104}"/>
              </a:ext>
            </a:extLst>
          </p:cNvPr>
          <p:cNvSpPr>
            <a:spLocks noGrp="1"/>
          </p:cNvSpPr>
          <p:nvPr>
            <p:ph type="title"/>
          </p:nvPr>
        </p:nvSpPr>
        <p:spPr/>
        <p:txBody>
          <a:bodyPr/>
          <a:lstStyle/>
          <a:p>
            <a:r>
              <a:rPr lang="en-CA" sz="2800" dirty="0"/>
              <a:t>1. Common </a:t>
            </a:r>
            <a:r>
              <a:rPr lang="en-CA" sz="2800" dirty="0" err="1"/>
              <a:t>PyTorch</a:t>
            </a:r>
            <a:r>
              <a:rPr lang="en-CA" sz="2800" dirty="0"/>
              <a:t> Tensor Operations</a:t>
            </a:r>
          </a:p>
        </p:txBody>
      </p:sp>
      <p:sp>
        <p:nvSpPr>
          <p:cNvPr id="3" name="Content Placeholder 2">
            <a:extLst>
              <a:ext uri="{FF2B5EF4-FFF2-40B4-BE49-F238E27FC236}">
                <a16:creationId xmlns:a16="http://schemas.microsoft.com/office/drawing/2014/main" id="{BFE3047B-0CD8-5F4A-EAF4-A62654D41602}"/>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CourierStd"/>
              </a:rPr>
              <a:t>tensor2d = </a:t>
            </a:r>
            <a:r>
              <a:rPr lang="en-US" sz="1800" b="0" i="0" dirty="0" err="1">
                <a:solidFill>
                  <a:srgbClr val="262626"/>
                </a:solidFill>
                <a:effectLst/>
                <a:latin typeface="CourierStd"/>
              </a:rPr>
              <a:t>torch.tensor</a:t>
            </a:r>
            <a:r>
              <a:rPr lang="en-US" sz="1800" b="0" i="0" dirty="0">
                <a:solidFill>
                  <a:srgbClr val="262626"/>
                </a:solidFill>
                <a:effectLst/>
                <a:latin typeface="CourierStd"/>
              </a:rPr>
              <a:t>([[1, 2, 3], [4, 5, 6]]) print(tensor2d)</a:t>
            </a:r>
          </a:p>
          <a:p>
            <a:pPr>
              <a:buNone/>
            </a:pPr>
            <a:r>
              <a:rPr lang="en-US" sz="1800" b="0" i="0" dirty="0">
                <a:solidFill>
                  <a:srgbClr val="262626"/>
                </a:solidFill>
                <a:effectLst/>
                <a:latin typeface="CourierStd"/>
              </a:rPr>
              <a:t>tensor([[1, 2, 3], [4, 5, 6]])</a:t>
            </a:r>
            <a:endParaRPr lang="en-US" sz="1200" b="0" i="0" dirty="0">
              <a:solidFill>
                <a:srgbClr val="262626"/>
              </a:solidFill>
              <a:effectLst/>
              <a:latin typeface="CourierStd"/>
            </a:endParaRPr>
          </a:p>
          <a:p>
            <a:pPr>
              <a:buNone/>
            </a:pPr>
            <a:r>
              <a:rPr lang="en-US" sz="1800" b="0" i="0" dirty="0">
                <a:solidFill>
                  <a:srgbClr val="262626"/>
                </a:solidFill>
                <a:effectLst/>
                <a:latin typeface="+mn-lt"/>
              </a:rPr>
              <a:t>In addition, the .shape attribute allows us to access the shape of a tensor:</a:t>
            </a:r>
          </a:p>
          <a:p>
            <a:pPr>
              <a:buNone/>
            </a:pPr>
            <a:r>
              <a:rPr lang="en-US" sz="1800" b="0" i="0" dirty="0">
                <a:solidFill>
                  <a:srgbClr val="262626"/>
                </a:solidFill>
                <a:effectLst/>
                <a:latin typeface="Courier"/>
              </a:rPr>
              <a:t>print(tensor2d.shape)</a:t>
            </a:r>
          </a:p>
          <a:p>
            <a:pPr>
              <a:buNone/>
            </a:pPr>
            <a:r>
              <a:rPr lang="en-US" sz="1800" b="0" i="0" dirty="0" err="1">
                <a:solidFill>
                  <a:srgbClr val="262626"/>
                </a:solidFill>
                <a:effectLst/>
                <a:latin typeface="Courier"/>
              </a:rPr>
              <a:t>torch.Size</a:t>
            </a:r>
            <a:r>
              <a:rPr lang="en-US" sz="1800" b="0" i="0" dirty="0">
                <a:solidFill>
                  <a:srgbClr val="262626"/>
                </a:solidFill>
                <a:effectLst/>
                <a:latin typeface="Courier"/>
              </a:rPr>
              <a:t>([2, 3])</a:t>
            </a:r>
          </a:p>
          <a:p>
            <a:pPr>
              <a:buNone/>
            </a:pPr>
            <a:r>
              <a:rPr lang="en-US" sz="1800" b="0" i="0" dirty="0">
                <a:solidFill>
                  <a:srgbClr val="262626"/>
                </a:solidFill>
                <a:effectLst/>
                <a:latin typeface="+mn-lt"/>
              </a:rPr>
              <a:t>.shape returns [2, 3], meaning the tensor has two rows and three columns</a:t>
            </a: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1863733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A81DD-96E1-33D2-29CB-9045389183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151E6A-DAC2-7F96-D018-74E88058F69C}"/>
              </a:ext>
            </a:extLst>
          </p:cNvPr>
          <p:cNvSpPr>
            <a:spLocks noGrp="1"/>
          </p:cNvSpPr>
          <p:nvPr>
            <p:ph type="title"/>
          </p:nvPr>
        </p:nvSpPr>
        <p:spPr/>
        <p:txBody>
          <a:bodyPr/>
          <a:lstStyle/>
          <a:p>
            <a:r>
              <a:rPr lang="en-CA" sz="2800" dirty="0"/>
              <a:t>2. Common </a:t>
            </a:r>
            <a:r>
              <a:rPr lang="en-CA" sz="2800" dirty="0" err="1"/>
              <a:t>PyTorch</a:t>
            </a:r>
            <a:r>
              <a:rPr lang="en-CA" sz="2800" dirty="0"/>
              <a:t> Tensor Operations</a:t>
            </a:r>
          </a:p>
        </p:txBody>
      </p:sp>
      <p:sp>
        <p:nvSpPr>
          <p:cNvPr id="3" name="Content Placeholder 2">
            <a:extLst>
              <a:ext uri="{FF2B5EF4-FFF2-40B4-BE49-F238E27FC236}">
                <a16:creationId xmlns:a16="http://schemas.microsoft.com/office/drawing/2014/main" id="{4FB85C39-37DB-2974-1CE8-50FE614D74B1}"/>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mn-lt"/>
              </a:rPr>
              <a:t>To reshape the tensor into a 3 × 2 tensor, we can use the .reshape method:</a:t>
            </a:r>
          </a:p>
          <a:p>
            <a:pPr>
              <a:buNone/>
            </a:pPr>
            <a:r>
              <a:rPr lang="en-US" sz="1800" b="0" i="0" dirty="0">
                <a:solidFill>
                  <a:srgbClr val="262626"/>
                </a:solidFill>
                <a:effectLst/>
                <a:latin typeface="Courier"/>
              </a:rPr>
              <a:t>print(tensor2d.reshape(3, 2))</a:t>
            </a:r>
          </a:p>
          <a:p>
            <a:pPr>
              <a:buNone/>
            </a:pPr>
            <a:r>
              <a:rPr lang="en-US" sz="1800" b="0" i="0" dirty="0">
                <a:solidFill>
                  <a:srgbClr val="262626"/>
                </a:solidFill>
                <a:effectLst/>
                <a:latin typeface="CourierStd"/>
              </a:rPr>
              <a:t>tensor([[1, 2], [3, 4], [5, 6]])</a:t>
            </a:r>
          </a:p>
          <a:p>
            <a:pPr>
              <a:buNone/>
            </a:pPr>
            <a:r>
              <a:rPr lang="en-US" sz="1800" b="0" i="0" dirty="0">
                <a:solidFill>
                  <a:srgbClr val="262626"/>
                </a:solidFill>
                <a:effectLst/>
                <a:latin typeface="+mn-lt"/>
              </a:rPr>
              <a:t>The more common command for reshaping tensors in </a:t>
            </a:r>
            <a:r>
              <a:rPr lang="en-US" sz="1800" b="0" i="0" dirty="0" err="1">
                <a:solidFill>
                  <a:srgbClr val="262626"/>
                </a:solidFill>
                <a:effectLst/>
                <a:latin typeface="+mn-lt"/>
              </a:rPr>
              <a:t>PyTorch</a:t>
            </a:r>
            <a:r>
              <a:rPr lang="en-US" sz="1800" b="0" i="0" dirty="0">
                <a:solidFill>
                  <a:srgbClr val="262626"/>
                </a:solidFill>
                <a:effectLst/>
                <a:latin typeface="+mn-lt"/>
              </a:rPr>
              <a:t> is .view():</a:t>
            </a:r>
          </a:p>
          <a:p>
            <a:pPr>
              <a:buNone/>
            </a:pPr>
            <a:r>
              <a:rPr lang="en-US" sz="1800" b="0" i="0" dirty="0">
                <a:solidFill>
                  <a:srgbClr val="262626"/>
                </a:solidFill>
                <a:effectLst/>
                <a:latin typeface="Courier"/>
              </a:rPr>
              <a:t>print(tensor2d.view(3, 2))</a:t>
            </a:r>
          </a:p>
          <a:p>
            <a:pPr>
              <a:buNone/>
            </a:pPr>
            <a:r>
              <a:rPr lang="en-US" sz="1800" b="0" i="0" dirty="0">
                <a:solidFill>
                  <a:srgbClr val="262626"/>
                </a:solidFill>
                <a:effectLst/>
                <a:latin typeface="CourierStd"/>
              </a:rPr>
              <a:t>tensor([[1, 2], [3, 4], [5, 6]])</a:t>
            </a:r>
            <a:r>
              <a:rPr lang="en-US" sz="1000" dirty="0"/>
              <a:t> </a:t>
            </a:r>
            <a:br>
              <a:rPr lang="en-US" sz="1000" dirty="0"/>
            </a:br>
            <a:endParaRPr lang="en-US" sz="12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322666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E86C7-6DC5-D835-A0BB-D68DF794AE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2F5EBD-0960-61A2-88E4-5A7741298813}"/>
              </a:ext>
            </a:extLst>
          </p:cNvPr>
          <p:cNvSpPr>
            <a:spLocks noGrp="1"/>
          </p:cNvSpPr>
          <p:nvPr>
            <p:ph type="title"/>
          </p:nvPr>
        </p:nvSpPr>
        <p:spPr/>
        <p:txBody>
          <a:bodyPr/>
          <a:lstStyle/>
          <a:p>
            <a:r>
              <a:rPr lang="en-CA" sz="2800" dirty="0"/>
              <a:t>3. Common </a:t>
            </a:r>
            <a:r>
              <a:rPr lang="en-CA" sz="2800" dirty="0" err="1"/>
              <a:t>PyTorch</a:t>
            </a:r>
            <a:r>
              <a:rPr lang="en-CA" sz="2800" dirty="0"/>
              <a:t> Tensor Operations</a:t>
            </a:r>
          </a:p>
        </p:txBody>
      </p:sp>
      <p:sp>
        <p:nvSpPr>
          <p:cNvPr id="3" name="Content Placeholder 2">
            <a:extLst>
              <a:ext uri="{FF2B5EF4-FFF2-40B4-BE49-F238E27FC236}">
                <a16:creationId xmlns:a16="http://schemas.microsoft.com/office/drawing/2014/main" id="{183BD04A-45BC-EF8F-03C5-8FBD60BE45CA}"/>
              </a:ext>
            </a:extLst>
          </p:cNvPr>
          <p:cNvSpPr>
            <a:spLocks noGrp="1"/>
          </p:cNvSpPr>
          <p:nvPr>
            <p:ph idx="1"/>
          </p:nvPr>
        </p:nvSpPr>
        <p:spPr>
          <a:xfrm>
            <a:off x="494053" y="1475653"/>
            <a:ext cx="8155896" cy="4401619"/>
          </a:xfrm>
        </p:spPr>
        <p:txBody>
          <a:bodyPr>
            <a:normAutofit/>
          </a:bodyPr>
          <a:lstStyle/>
          <a:p>
            <a:pPr marL="285750" indent="-285750">
              <a:buFont typeface="Arial" panose="020B0604020202020204" pitchFamily="34" charset="0"/>
              <a:buChar char="•"/>
            </a:pPr>
            <a:r>
              <a:rPr lang="en-US" sz="2000" b="0" i="0" dirty="0">
                <a:solidFill>
                  <a:srgbClr val="262626"/>
                </a:solidFill>
                <a:effectLst/>
                <a:latin typeface="+mn-lt"/>
              </a:rPr>
              <a:t>The subtle difference between .view() and .reshape() in </a:t>
            </a:r>
            <a:r>
              <a:rPr lang="en-US" sz="2000" b="0" i="0" dirty="0" err="1">
                <a:solidFill>
                  <a:srgbClr val="262626"/>
                </a:solidFill>
                <a:effectLst/>
                <a:latin typeface="+mn-lt"/>
              </a:rPr>
              <a:t>PyTorch</a:t>
            </a:r>
            <a:r>
              <a:rPr lang="en-US" sz="2000" b="0" i="0" dirty="0">
                <a:solidFill>
                  <a:srgbClr val="262626"/>
                </a:solidFill>
                <a:effectLst/>
                <a:latin typeface="+mn-lt"/>
              </a:rPr>
              <a:t> lies in their handling of memory layout:</a:t>
            </a:r>
          </a:p>
          <a:p>
            <a:pPr marL="857239" lvl="1" indent="-285750"/>
            <a:r>
              <a:rPr lang="en-US" sz="2000" b="0" i="0" dirty="0">
                <a:solidFill>
                  <a:srgbClr val="262626"/>
                </a:solidFill>
                <a:effectLst/>
                <a:latin typeface="+mn-lt"/>
              </a:rPr>
              <a:t>.view() requires the original data to be contiguous and will fail if it isn’t</a:t>
            </a:r>
          </a:p>
          <a:p>
            <a:pPr marL="857239" lvl="1" indent="-285750"/>
            <a:r>
              <a:rPr lang="en-US" sz="2000" b="0" i="0" dirty="0">
                <a:solidFill>
                  <a:srgbClr val="262626"/>
                </a:solidFill>
                <a:effectLst/>
                <a:latin typeface="+mn-lt"/>
              </a:rPr>
              <a:t>.reshape() will work regardless, copying the data if necessary to ensure the desired shape</a:t>
            </a:r>
            <a:br>
              <a:rPr lang="en-US" sz="8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1333153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Introduction to </a:t>
            </a:r>
            <a:r>
              <a:rPr lang="en-CA" dirty="0" err="1"/>
              <a:t>PyTorch</a:t>
            </a:r>
            <a:endParaRPr lang="en-CA" dirty="0"/>
          </a:p>
        </p:txBody>
      </p:sp>
      <p:sp>
        <p:nvSpPr>
          <p:cNvPr id="3" name="Content Placeholder 2"/>
          <p:cNvSpPr>
            <a:spLocks noGrp="1"/>
          </p:cNvSpPr>
          <p:nvPr>
            <p:ph idx="1"/>
          </p:nvPr>
        </p:nvSpPr>
        <p:spPr/>
        <p:txBody>
          <a:bodyPr>
            <a:normAutofit/>
          </a:bodyPr>
          <a:lstStyle/>
          <a:p>
            <a:pPr marL="342900" indent="-342900" defTabSz="761985">
              <a:buFont typeface="Arial" panose="020B0604020202020204" pitchFamily="34" charset="0"/>
              <a:buChar char="•"/>
            </a:pPr>
            <a:r>
              <a:rPr lang="en-US" sz="1800" b="0" i="0" dirty="0" err="1">
                <a:solidFill>
                  <a:srgbClr val="262626"/>
                </a:solidFill>
                <a:effectLst/>
                <a:latin typeface="+mn-lt"/>
              </a:rPr>
              <a:t>PyTorch</a:t>
            </a:r>
            <a:r>
              <a:rPr lang="en-US" sz="1800" b="0" i="0" dirty="0">
                <a:solidFill>
                  <a:srgbClr val="262626"/>
                </a:solidFill>
                <a:effectLst/>
                <a:latin typeface="+mn-lt"/>
              </a:rPr>
              <a:t> (</a:t>
            </a:r>
            <a:r>
              <a:rPr lang="en-US" sz="1800" b="0" i="0" dirty="0">
                <a:solidFill>
                  <a:srgbClr val="001CA6"/>
                </a:solidFill>
                <a:effectLst/>
                <a:latin typeface="+mn-lt"/>
              </a:rPr>
              <a:t>https://pytorch.org/</a:t>
            </a:r>
            <a:r>
              <a:rPr lang="en-US" sz="1800" b="0" i="0" dirty="0">
                <a:solidFill>
                  <a:srgbClr val="262626"/>
                </a:solidFill>
                <a:effectLst/>
                <a:latin typeface="+mn-lt"/>
              </a:rPr>
              <a:t>) is an open-source Python-based deep learning library</a:t>
            </a:r>
            <a:endParaRPr lang="en-US" sz="1600" b="0" i="0" dirty="0">
              <a:solidFill>
                <a:srgbClr val="262626"/>
              </a:solidFill>
              <a:effectLst/>
              <a:latin typeface="+mn-lt"/>
            </a:endParaRPr>
          </a:p>
          <a:p>
            <a:pPr marL="342900" indent="-342900" defTabSz="761985">
              <a:buFont typeface="Arial" panose="020B0604020202020204" pitchFamily="34" charset="0"/>
              <a:buChar char="•"/>
            </a:pPr>
            <a:r>
              <a:rPr lang="en-US" sz="1800" b="0" i="0" dirty="0" err="1">
                <a:solidFill>
                  <a:srgbClr val="262626"/>
                </a:solidFill>
                <a:effectLst/>
                <a:latin typeface="+mn-lt"/>
              </a:rPr>
              <a:t>PyTorch</a:t>
            </a:r>
            <a:r>
              <a:rPr lang="en-US" sz="1800" b="0" i="0" dirty="0">
                <a:solidFill>
                  <a:srgbClr val="262626"/>
                </a:solidFill>
                <a:effectLst/>
                <a:latin typeface="+mn-lt"/>
              </a:rPr>
              <a:t> has been the most widely used deep learning library for research since 2019 by a wide margin</a:t>
            </a:r>
          </a:p>
          <a:p>
            <a:pPr marL="342900" indent="-342900" defTabSz="761985">
              <a:buFont typeface="Arial" panose="020B0604020202020204" pitchFamily="34" charset="0"/>
              <a:buChar char="•"/>
            </a:pPr>
            <a:r>
              <a:rPr lang="en-US" sz="1800" dirty="0">
                <a:solidFill>
                  <a:srgbClr val="262626"/>
                </a:solidFill>
                <a:latin typeface="+mn-lt"/>
              </a:rPr>
              <a:t>Often contrasted and compared with Google’s TensorFlow library</a:t>
            </a:r>
          </a:p>
          <a:p>
            <a:pPr marL="342900" indent="-342900" defTabSz="761985">
              <a:buFont typeface="Arial" panose="020B0604020202020204" pitchFamily="34" charset="0"/>
              <a:buChar char="•"/>
            </a:pPr>
            <a:r>
              <a:rPr lang="en-US" sz="1800" b="0" i="0" dirty="0">
                <a:solidFill>
                  <a:srgbClr val="262626"/>
                </a:solidFill>
                <a:effectLst/>
                <a:latin typeface="+mn-lt"/>
              </a:rPr>
              <a:t>One of the reasons </a:t>
            </a:r>
            <a:r>
              <a:rPr lang="en-US" sz="1800" b="0" i="0" dirty="0" err="1">
                <a:solidFill>
                  <a:srgbClr val="262626"/>
                </a:solidFill>
                <a:effectLst/>
                <a:latin typeface="+mn-lt"/>
              </a:rPr>
              <a:t>PyTorch</a:t>
            </a:r>
            <a:r>
              <a:rPr lang="en-US" sz="1800" b="0" i="0" dirty="0">
                <a:solidFill>
                  <a:srgbClr val="262626"/>
                </a:solidFill>
                <a:effectLst/>
                <a:latin typeface="+mn-lt"/>
              </a:rPr>
              <a:t> is so popular is its user-friendly interface and efficiency</a:t>
            </a:r>
          </a:p>
          <a:p>
            <a:pPr marL="342900" indent="-342900" defTabSz="761985">
              <a:buFont typeface="Arial" panose="020B0604020202020204" pitchFamily="34" charset="0"/>
              <a:buChar char="•"/>
            </a:pPr>
            <a:r>
              <a:rPr lang="en-US" sz="1800" b="0" i="0" dirty="0">
                <a:solidFill>
                  <a:srgbClr val="262626"/>
                </a:solidFill>
                <a:effectLst/>
                <a:latin typeface="+mn-lt"/>
              </a:rPr>
              <a:t>Despite its accessibility, it doesn’t compromise on flexibility, allowing advanced users to tweak lower-level aspects of their models for customization and</a:t>
            </a:r>
            <a:r>
              <a:rPr lang="en-US" sz="900" dirty="0">
                <a:latin typeface="+mn-lt"/>
              </a:rPr>
              <a:t> </a:t>
            </a:r>
            <a:r>
              <a:rPr lang="en-US" sz="1800" b="0" i="0" dirty="0">
                <a:solidFill>
                  <a:srgbClr val="262626"/>
                </a:solidFill>
                <a:effectLst/>
                <a:latin typeface="+mn-lt"/>
              </a:rPr>
              <a:t>optimization</a:t>
            </a:r>
          </a:p>
          <a:p>
            <a:pPr marL="342900" indent="-342900" defTabSz="761985">
              <a:buFont typeface="Arial" panose="020B0604020202020204" pitchFamily="34" charset="0"/>
              <a:buChar char="•"/>
            </a:pPr>
            <a:r>
              <a:rPr lang="en-US" sz="1800" b="0" i="0" dirty="0">
                <a:solidFill>
                  <a:srgbClr val="262626"/>
                </a:solidFill>
                <a:effectLst/>
                <a:latin typeface="+mn-lt"/>
              </a:rPr>
              <a:t>In short, for many practitioners and researchers, </a:t>
            </a:r>
            <a:r>
              <a:rPr lang="en-US" sz="1800" b="0" i="0" dirty="0" err="1">
                <a:solidFill>
                  <a:srgbClr val="262626"/>
                </a:solidFill>
                <a:effectLst/>
                <a:latin typeface="+mn-lt"/>
              </a:rPr>
              <a:t>PyTorch</a:t>
            </a:r>
            <a:r>
              <a:rPr lang="en-US" sz="1800" b="0" i="0" dirty="0">
                <a:solidFill>
                  <a:srgbClr val="262626"/>
                </a:solidFill>
                <a:effectLst/>
                <a:latin typeface="+mn-lt"/>
              </a:rPr>
              <a:t> offers just the right balance between usability and features</a:t>
            </a:r>
            <a:r>
              <a:rPr lang="en-US" sz="800" dirty="0">
                <a:latin typeface="+mn-lt"/>
              </a:rPr>
              <a:t> </a:t>
            </a:r>
            <a:br>
              <a:rPr lang="en-US" sz="800" dirty="0">
                <a:latin typeface="+mn-lt"/>
              </a:rPr>
            </a:br>
            <a:br>
              <a:rPr lang="en-US" sz="900" dirty="0"/>
            </a:br>
            <a:r>
              <a:rPr lang="en-US" sz="1100" dirty="0"/>
              <a:t> </a:t>
            </a:r>
            <a:br>
              <a:rPr lang="en-US" sz="1100" dirty="0"/>
            </a:br>
            <a:br>
              <a:rPr lang="en-US" sz="1600" dirty="0"/>
            </a:br>
            <a:endParaRPr lang="en-US" sz="2100" dirty="0"/>
          </a:p>
        </p:txBody>
      </p:sp>
    </p:spTree>
    <p:extLst>
      <p:ext uri="{BB962C8B-B14F-4D97-AF65-F5344CB8AC3E}">
        <p14:creationId xmlns:p14="http://schemas.microsoft.com/office/powerpoint/2010/main" val="1506582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FE4D16-0BD3-88C1-C1F8-E407930151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E8E7D1-714D-BCEC-1EC4-D859448C3062}"/>
              </a:ext>
            </a:extLst>
          </p:cNvPr>
          <p:cNvSpPr>
            <a:spLocks noGrp="1"/>
          </p:cNvSpPr>
          <p:nvPr>
            <p:ph type="title"/>
          </p:nvPr>
        </p:nvSpPr>
        <p:spPr/>
        <p:txBody>
          <a:bodyPr/>
          <a:lstStyle/>
          <a:p>
            <a:r>
              <a:rPr lang="en-CA" sz="2800" dirty="0"/>
              <a:t>4. Common </a:t>
            </a:r>
            <a:r>
              <a:rPr lang="en-CA" sz="2800" dirty="0" err="1"/>
              <a:t>PyTorch</a:t>
            </a:r>
            <a:r>
              <a:rPr lang="en-CA" sz="2800" dirty="0"/>
              <a:t> Tensor Operations</a:t>
            </a:r>
          </a:p>
        </p:txBody>
      </p:sp>
      <p:sp>
        <p:nvSpPr>
          <p:cNvPr id="3" name="Content Placeholder 2">
            <a:extLst>
              <a:ext uri="{FF2B5EF4-FFF2-40B4-BE49-F238E27FC236}">
                <a16:creationId xmlns:a16="http://schemas.microsoft.com/office/drawing/2014/main" id="{0EBD930E-9D5B-6631-5CB7-09434A0AEB0A}"/>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mn-lt"/>
              </a:rPr>
              <a:t>Next, we can use .T to transpose a tensor, which means flipping it across its diagonal</a:t>
            </a:r>
          </a:p>
          <a:p>
            <a:pPr>
              <a:buNone/>
            </a:pPr>
            <a:r>
              <a:rPr lang="en-US" sz="1800" b="0" i="0" dirty="0">
                <a:solidFill>
                  <a:srgbClr val="262626"/>
                </a:solidFill>
                <a:effectLst/>
                <a:latin typeface="+mn-lt"/>
              </a:rPr>
              <a:t>Note that this is not the same as reshaping a tensor, as you can see based on the following result:</a:t>
            </a:r>
          </a:p>
          <a:p>
            <a:pPr>
              <a:buNone/>
            </a:pPr>
            <a:r>
              <a:rPr lang="en-US" sz="1800" b="0" i="0" dirty="0">
                <a:solidFill>
                  <a:srgbClr val="262626"/>
                </a:solidFill>
                <a:effectLst/>
                <a:latin typeface="Courier"/>
              </a:rPr>
              <a:t>print(tensor2d.T)</a:t>
            </a:r>
          </a:p>
          <a:p>
            <a:pPr>
              <a:buNone/>
            </a:pPr>
            <a:r>
              <a:rPr lang="en-US" sz="1800" b="0" i="0" dirty="0">
                <a:solidFill>
                  <a:srgbClr val="262626"/>
                </a:solidFill>
                <a:effectLst/>
                <a:latin typeface="CourierStd"/>
              </a:rPr>
              <a:t>tensor([[1, 4], [2, 5], [3, 6]])</a:t>
            </a:r>
            <a:r>
              <a:rPr lang="en-US" sz="1400" dirty="0"/>
              <a:t> </a:t>
            </a: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485991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B50FF8-E13F-6241-6204-50667218F9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A3D8D5-AB66-279E-4E28-759A141B1FB9}"/>
              </a:ext>
            </a:extLst>
          </p:cNvPr>
          <p:cNvSpPr>
            <a:spLocks noGrp="1"/>
          </p:cNvSpPr>
          <p:nvPr>
            <p:ph type="title"/>
          </p:nvPr>
        </p:nvSpPr>
        <p:spPr/>
        <p:txBody>
          <a:bodyPr/>
          <a:lstStyle/>
          <a:p>
            <a:r>
              <a:rPr lang="en-CA" sz="2800" dirty="0"/>
              <a:t>5. Common </a:t>
            </a:r>
            <a:r>
              <a:rPr lang="en-CA" sz="2800" dirty="0" err="1"/>
              <a:t>PyTorch</a:t>
            </a:r>
            <a:r>
              <a:rPr lang="en-CA" sz="2800" dirty="0"/>
              <a:t> Tensor Operations</a:t>
            </a:r>
          </a:p>
        </p:txBody>
      </p:sp>
      <p:sp>
        <p:nvSpPr>
          <p:cNvPr id="3" name="Content Placeholder 2">
            <a:extLst>
              <a:ext uri="{FF2B5EF4-FFF2-40B4-BE49-F238E27FC236}">
                <a16:creationId xmlns:a16="http://schemas.microsoft.com/office/drawing/2014/main" id="{E2148AD8-69C1-F778-AF94-9479394BB626}"/>
              </a:ext>
            </a:extLst>
          </p:cNvPr>
          <p:cNvSpPr>
            <a:spLocks noGrp="1"/>
          </p:cNvSpPr>
          <p:nvPr>
            <p:ph idx="1"/>
          </p:nvPr>
        </p:nvSpPr>
        <p:spPr>
          <a:xfrm>
            <a:off x="494053" y="1475653"/>
            <a:ext cx="8155896" cy="4401619"/>
          </a:xfrm>
        </p:spPr>
        <p:txBody>
          <a:bodyPr>
            <a:normAutofit/>
          </a:bodyPr>
          <a:lstStyle/>
          <a:p>
            <a:pPr>
              <a:buNone/>
            </a:pPr>
            <a:r>
              <a:rPr lang="en-US" sz="1800" b="0" i="0" dirty="0">
                <a:solidFill>
                  <a:srgbClr val="262626"/>
                </a:solidFill>
                <a:effectLst/>
                <a:latin typeface="+mn-lt"/>
              </a:rPr>
              <a:t>Finally, the common way to multiply two matrices in </a:t>
            </a:r>
            <a:r>
              <a:rPr lang="en-US" sz="1800" b="0" i="0" dirty="0" err="1">
                <a:solidFill>
                  <a:srgbClr val="262626"/>
                </a:solidFill>
                <a:effectLst/>
                <a:latin typeface="+mn-lt"/>
              </a:rPr>
              <a:t>PyTorch</a:t>
            </a:r>
            <a:r>
              <a:rPr lang="en-US" sz="1800" b="0" i="0" dirty="0">
                <a:solidFill>
                  <a:srgbClr val="262626"/>
                </a:solidFill>
                <a:effectLst/>
                <a:latin typeface="+mn-lt"/>
              </a:rPr>
              <a:t> is the .</a:t>
            </a:r>
            <a:r>
              <a:rPr lang="en-US" sz="1800" b="0" i="0" dirty="0" err="1">
                <a:solidFill>
                  <a:srgbClr val="262626"/>
                </a:solidFill>
                <a:effectLst/>
                <a:latin typeface="+mn-lt"/>
              </a:rPr>
              <a:t>matmul</a:t>
            </a:r>
            <a:r>
              <a:rPr lang="en-US" sz="1800" b="0" i="0" dirty="0">
                <a:solidFill>
                  <a:srgbClr val="262626"/>
                </a:solidFill>
                <a:effectLst/>
                <a:latin typeface="+mn-lt"/>
              </a:rPr>
              <a:t> method:</a:t>
            </a:r>
          </a:p>
          <a:p>
            <a:pPr>
              <a:buNone/>
            </a:pPr>
            <a:r>
              <a:rPr lang="en-US" sz="1800" b="0" i="0" dirty="0">
                <a:solidFill>
                  <a:srgbClr val="262626"/>
                </a:solidFill>
                <a:effectLst/>
                <a:latin typeface="Courier"/>
              </a:rPr>
              <a:t>print(tensor2d.matmul(tensor2d.T))</a:t>
            </a:r>
          </a:p>
          <a:p>
            <a:pPr>
              <a:buNone/>
            </a:pPr>
            <a:r>
              <a:rPr lang="en-US" sz="1800" b="0" i="0" dirty="0">
                <a:solidFill>
                  <a:srgbClr val="262626"/>
                </a:solidFill>
                <a:effectLst/>
                <a:latin typeface="CourierStd"/>
              </a:rPr>
              <a:t>tensor([[14, 32], [32, 77]])</a:t>
            </a:r>
          </a:p>
          <a:p>
            <a:pPr>
              <a:buNone/>
            </a:pPr>
            <a:r>
              <a:rPr lang="en-US" sz="1800" dirty="0">
                <a:solidFill>
                  <a:srgbClr val="262626"/>
                </a:solidFill>
                <a:latin typeface="+mn-lt"/>
              </a:rPr>
              <a:t>W</a:t>
            </a:r>
            <a:r>
              <a:rPr lang="en-US" sz="1800" b="0" i="0" dirty="0">
                <a:solidFill>
                  <a:srgbClr val="262626"/>
                </a:solidFill>
                <a:effectLst/>
                <a:latin typeface="+mn-lt"/>
              </a:rPr>
              <a:t>e can also adopt the @ operator, which accomplishes the same thing more compactly:</a:t>
            </a:r>
          </a:p>
          <a:p>
            <a:pPr>
              <a:buNone/>
            </a:pPr>
            <a:r>
              <a:rPr lang="en-US" sz="1800" b="0" i="0" dirty="0">
                <a:solidFill>
                  <a:srgbClr val="262626"/>
                </a:solidFill>
                <a:effectLst/>
                <a:latin typeface="Courier"/>
              </a:rPr>
              <a:t>print(tensor2d @ tensor2d.T)</a:t>
            </a:r>
          </a:p>
          <a:p>
            <a:pPr>
              <a:buNone/>
            </a:pPr>
            <a:r>
              <a:rPr lang="en-US" sz="1800" b="0" i="0" dirty="0">
                <a:solidFill>
                  <a:srgbClr val="262626"/>
                </a:solidFill>
                <a:effectLst/>
                <a:latin typeface="CourierStd"/>
              </a:rPr>
              <a:t>tensor([[14, 32], [32, 77]])</a:t>
            </a:r>
            <a:r>
              <a:rPr lang="en-US" sz="1200" dirty="0"/>
              <a:t> </a:t>
            </a: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2946816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4D4109-4793-68B5-7469-9D9F5FCF26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F74AE2-C433-2007-3095-2794EAC2F732}"/>
              </a:ext>
            </a:extLst>
          </p:cNvPr>
          <p:cNvSpPr>
            <a:spLocks noGrp="1"/>
          </p:cNvSpPr>
          <p:nvPr>
            <p:ph type="title"/>
          </p:nvPr>
        </p:nvSpPr>
        <p:spPr/>
        <p:txBody>
          <a:bodyPr/>
          <a:lstStyle/>
          <a:p>
            <a:r>
              <a:rPr lang="en-CA" sz="2800" dirty="0"/>
              <a:t>1. Seeing Models as Computation Graphs</a:t>
            </a:r>
          </a:p>
        </p:txBody>
      </p:sp>
      <p:sp>
        <p:nvSpPr>
          <p:cNvPr id="3" name="Content Placeholder 2">
            <a:extLst>
              <a:ext uri="{FF2B5EF4-FFF2-40B4-BE49-F238E27FC236}">
                <a16:creationId xmlns:a16="http://schemas.microsoft.com/office/drawing/2014/main" id="{1F70608B-EACF-E067-93AC-98B6481775CF}"/>
              </a:ext>
            </a:extLst>
          </p:cNvPr>
          <p:cNvSpPr>
            <a:spLocks noGrp="1"/>
          </p:cNvSpPr>
          <p:nvPr>
            <p:ph idx="1"/>
          </p:nvPr>
        </p:nvSpPr>
        <p:spPr>
          <a:xfrm>
            <a:off x="494053" y="1475653"/>
            <a:ext cx="8155896" cy="4401619"/>
          </a:xfrm>
        </p:spPr>
        <p:txBody>
          <a:bodyPr>
            <a:normAutofit/>
          </a:bodyPr>
          <a:lstStyle/>
          <a:p>
            <a:pPr marL="285750" indent="-285750">
              <a:buFont typeface="Arial" panose="020B0604020202020204" pitchFamily="34" charset="0"/>
              <a:buChar char="•"/>
            </a:pPr>
            <a:r>
              <a:rPr lang="en-US" sz="1800" b="0" i="0" dirty="0" err="1">
                <a:solidFill>
                  <a:srgbClr val="262626"/>
                </a:solidFill>
                <a:effectLst/>
                <a:latin typeface="+mn-lt"/>
              </a:rPr>
              <a:t>PyTorch</a:t>
            </a:r>
            <a:r>
              <a:rPr lang="en-US" sz="1800" b="0" i="0" dirty="0">
                <a:solidFill>
                  <a:srgbClr val="262626"/>
                </a:solidFill>
                <a:effectLst/>
                <a:latin typeface="+mn-lt"/>
              </a:rPr>
              <a:t> has an automatic differentiation engine called </a:t>
            </a:r>
            <a:r>
              <a:rPr lang="en-US" sz="1800" b="0" i="0" dirty="0" err="1">
                <a:solidFill>
                  <a:srgbClr val="262626"/>
                </a:solidFill>
                <a:effectLst/>
                <a:latin typeface="+mn-lt"/>
              </a:rPr>
              <a:t>autograd</a:t>
            </a:r>
            <a:endParaRPr lang="en-US" sz="1800" b="0" i="0" dirty="0">
              <a:solidFill>
                <a:srgbClr val="262626"/>
              </a:solidFill>
              <a:effectLst/>
              <a:latin typeface="+mn-lt"/>
            </a:endParaRPr>
          </a:p>
          <a:p>
            <a:pPr marL="857239" lvl="1" indent="-285750"/>
            <a:r>
              <a:rPr lang="en-US" sz="1800" b="0" i="0" dirty="0" err="1">
                <a:solidFill>
                  <a:srgbClr val="262626"/>
                </a:solidFill>
                <a:effectLst/>
                <a:latin typeface="+mn-lt"/>
              </a:rPr>
              <a:t>PyTorch’s</a:t>
            </a:r>
            <a:r>
              <a:rPr lang="en-US" sz="1800" b="0" i="0" dirty="0">
                <a:solidFill>
                  <a:srgbClr val="262626"/>
                </a:solidFill>
                <a:effectLst/>
                <a:latin typeface="+mn-lt"/>
              </a:rPr>
              <a:t> </a:t>
            </a:r>
            <a:r>
              <a:rPr lang="en-US" sz="1800" b="0" i="0" dirty="0" err="1">
                <a:solidFill>
                  <a:srgbClr val="262626"/>
                </a:solidFill>
                <a:effectLst/>
                <a:latin typeface="+mn-lt"/>
              </a:rPr>
              <a:t>autograd</a:t>
            </a:r>
            <a:r>
              <a:rPr lang="en-US" sz="1800" b="0" i="0" dirty="0">
                <a:solidFill>
                  <a:srgbClr val="262626"/>
                </a:solidFill>
                <a:effectLst/>
                <a:latin typeface="+mn-lt"/>
              </a:rPr>
              <a:t> system provides functions to compute gradients in dynamic computational graphs automatically</a:t>
            </a:r>
          </a:p>
          <a:p>
            <a:pPr marL="285750" indent="-285750">
              <a:buFont typeface="Arial" panose="020B0604020202020204" pitchFamily="34" charset="0"/>
              <a:buChar char="•"/>
            </a:pPr>
            <a:r>
              <a:rPr lang="en-US" sz="1800" b="0" i="0" dirty="0">
                <a:solidFill>
                  <a:srgbClr val="262626"/>
                </a:solidFill>
                <a:effectLst/>
                <a:latin typeface="+mn-lt"/>
              </a:rPr>
              <a:t>A computational graph is a directed graph that allows us to express and visualize mathematical expressions</a:t>
            </a:r>
          </a:p>
          <a:p>
            <a:pPr marL="285750" indent="-285750">
              <a:buFont typeface="Arial" panose="020B0604020202020204" pitchFamily="34" charset="0"/>
              <a:buChar char="•"/>
            </a:pPr>
            <a:r>
              <a:rPr lang="en-US" sz="1800" b="0" i="0" dirty="0">
                <a:solidFill>
                  <a:srgbClr val="262626"/>
                </a:solidFill>
                <a:effectLst/>
                <a:latin typeface="+mn-lt"/>
              </a:rPr>
              <a:t>In the context of deep learning, a computation graph lays</a:t>
            </a:r>
            <a:r>
              <a:rPr lang="en-US" sz="1800" dirty="0">
                <a:latin typeface="+mn-lt"/>
              </a:rPr>
              <a:t> </a:t>
            </a:r>
            <a:r>
              <a:rPr lang="en-US" sz="1800" b="0" i="0" dirty="0">
                <a:solidFill>
                  <a:srgbClr val="262626"/>
                </a:solidFill>
                <a:effectLst/>
                <a:latin typeface="+mn-lt"/>
              </a:rPr>
              <a:t>out the sequence of calculations needed to compute the output of a neural network</a:t>
            </a:r>
          </a:p>
          <a:p>
            <a:pPr marL="285750" indent="-285750">
              <a:buFont typeface="Arial" panose="020B0604020202020204" pitchFamily="34" charset="0"/>
              <a:buChar char="•"/>
            </a:pPr>
            <a:r>
              <a:rPr lang="en-US" sz="1800" b="0" i="0" dirty="0">
                <a:solidFill>
                  <a:srgbClr val="262626"/>
                </a:solidFill>
                <a:effectLst/>
                <a:latin typeface="+mn-lt"/>
              </a:rPr>
              <a:t>we will need this to compute the required gradients for backpropagation, the main training algorithm for neural networks</a:t>
            </a:r>
            <a:r>
              <a:rPr lang="en-US" sz="1800" dirty="0">
                <a:latin typeface="+mn-lt"/>
              </a:rPr>
              <a:t> </a:t>
            </a:r>
            <a:br>
              <a:rPr lang="en-US" sz="900" dirty="0"/>
            </a:br>
            <a:endParaRPr lang="en-US" sz="18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33488835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FFA7D6-7685-C186-918B-174E1AD407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E2ADA2-0140-ECF1-3F62-65C259F3A7E5}"/>
              </a:ext>
            </a:extLst>
          </p:cNvPr>
          <p:cNvSpPr>
            <a:spLocks noGrp="1"/>
          </p:cNvSpPr>
          <p:nvPr>
            <p:ph type="title"/>
          </p:nvPr>
        </p:nvSpPr>
        <p:spPr/>
        <p:txBody>
          <a:bodyPr/>
          <a:lstStyle/>
          <a:p>
            <a:r>
              <a:rPr lang="en-CA" sz="2800" dirty="0"/>
              <a:t>2. Seeing Models as Computation Graphs</a:t>
            </a:r>
          </a:p>
        </p:txBody>
      </p:sp>
      <p:sp>
        <p:nvSpPr>
          <p:cNvPr id="3" name="Content Placeholder 2">
            <a:extLst>
              <a:ext uri="{FF2B5EF4-FFF2-40B4-BE49-F238E27FC236}">
                <a16:creationId xmlns:a16="http://schemas.microsoft.com/office/drawing/2014/main" id="{EB24844A-C1B4-5816-427A-812C3B724AA7}"/>
              </a:ext>
            </a:extLst>
          </p:cNvPr>
          <p:cNvSpPr>
            <a:spLocks noGrp="1"/>
          </p:cNvSpPr>
          <p:nvPr>
            <p:ph idx="1"/>
          </p:nvPr>
        </p:nvSpPr>
        <p:spPr>
          <a:xfrm>
            <a:off x="494053" y="1475653"/>
            <a:ext cx="8155896" cy="1593307"/>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Consider a simple logistic regression classifier</a:t>
            </a:r>
          </a:p>
          <a:p>
            <a:pPr marL="857239" lvl="1" indent="-285750"/>
            <a:r>
              <a:rPr lang="en-US" sz="1800" b="0" i="0" dirty="0">
                <a:solidFill>
                  <a:srgbClr val="262626"/>
                </a:solidFill>
                <a:effectLst/>
                <a:latin typeface="+mn-lt"/>
              </a:rPr>
              <a:t>can be seen as a single-layer neural network</a:t>
            </a:r>
          </a:p>
          <a:p>
            <a:pPr marL="857239" lvl="1" indent="-285750"/>
            <a:r>
              <a:rPr lang="en-US" sz="1800" b="0" i="0" dirty="0">
                <a:solidFill>
                  <a:srgbClr val="262626"/>
                </a:solidFill>
                <a:effectLst/>
                <a:latin typeface="+mn-lt"/>
              </a:rPr>
              <a:t>It returns a score between 0 and 1, which is compared to the true class label (0 or 1) when computing the loss</a:t>
            </a:r>
          </a:p>
          <a:p>
            <a:pPr marL="285750" indent="-285750"/>
            <a:br>
              <a:rPr lang="en-US" sz="2200" dirty="0">
                <a:latin typeface="+mn-lt"/>
              </a:rPr>
            </a:br>
            <a:r>
              <a:rPr lang="en-US" sz="900" dirty="0">
                <a:latin typeface="+mn-lt"/>
              </a:rPr>
              <a:t>		</a:t>
            </a:r>
            <a:endParaRPr lang="en-US" sz="18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pic>
        <p:nvPicPr>
          <p:cNvPr id="5" name="Picture 4">
            <a:extLst>
              <a:ext uri="{FF2B5EF4-FFF2-40B4-BE49-F238E27FC236}">
                <a16:creationId xmlns:a16="http://schemas.microsoft.com/office/drawing/2014/main" id="{37CEC097-2C6B-4494-2C68-370A80555C9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137720" y="3212976"/>
            <a:ext cx="6868559" cy="2679225"/>
          </a:xfrm>
          <a:prstGeom prst="rect">
            <a:avLst/>
          </a:prstGeom>
        </p:spPr>
      </p:pic>
    </p:spTree>
    <p:extLst>
      <p:ext uri="{BB962C8B-B14F-4D97-AF65-F5344CB8AC3E}">
        <p14:creationId xmlns:p14="http://schemas.microsoft.com/office/powerpoint/2010/main" val="672635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EF635-CE84-122E-FB97-F0CBCBA64F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C9D4F6-58C0-FED1-4B87-69C1ADB11438}"/>
              </a:ext>
            </a:extLst>
          </p:cNvPr>
          <p:cNvSpPr>
            <a:spLocks noGrp="1"/>
          </p:cNvSpPr>
          <p:nvPr>
            <p:ph type="title"/>
          </p:nvPr>
        </p:nvSpPr>
        <p:spPr/>
        <p:txBody>
          <a:bodyPr/>
          <a:lstStyle/>
          <a:p>
            <a:r>
              <a:rPr lang="en-CA" sz="2800" dirty="0"/>
              <a:t>3. Seeing Models as Computation Graphs</a:t>
            </a:r>
          </a:p>
        </p:txBody>
      </p:sp>
      <p:sp>
        <p:nvSpPr>
          <p:cNvPr id="3" name="Content Placeholder 2">
            <a:extLst>
              <a:ext uri="{FF2B5EF4-FFF2-40B4-BE49-F238E27FC236}">
                <a16:creationId xmlns:a16="http://schemas.microsoft.com/office/drawing/2014/main" id="{549A7616-6038-34FA-B07C-F787DF797A25}"/>
              </a:ext>
            </a:extLst>
          </p:cNvPr>
          <p:cNvSpPr>
            <a:spLocks noGrp="1"/>
          </p:cNvSpPr>
          <p:nvPr>
            <p:ph idx="1"/>
          </p:nvPr>
        </p:nvSpPr>
        <p:spPr>
          <a:xfrm>
            <a:off x="494053" y="4581128"/>
            <a:ext cx="8155896" cy="1368152"/>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In fact, </a:t>
            </a:r>
            <a:r>
              <a:rPr lang="en-US" sz="1800" b="0" i="0" dirty="0" err="1">
                <a:solidFill>
                  <a:srgbClr val="262626"/>
                </a:solidFill>
                <a:effectLst/>
                <a:latin typeface="+mn-lt"/>
              </a:rPr>
              <a:t>PyTorch</a:t>
            </a:r>
            <a:r>
              <a:rPr lang="en-US" sz="1800" b="0" i="0" dirty="0">
                <a:solidFill>
                  <a:srgbClr val="262626"/>
                </a:solidFill>
                <a:effectLst/>
                <a:latin typeface="+mn-lt"/>
              </a:rPr>
              <a:t> builds such a computation graph in the background, and we can use this to calculate gradients of a loss function with respect to the model parameters:</a:t>
            </a:r>
          </a:p>
          <a:p>
            <a:pPr marL="285750" indent="-285750">
              <a:buFont typeface="Arial" panose="020B0604020202020204" pitchFamily="34" charset="0"/>
              <a:buChar char="•"/>
            </a:pPr>
            <a:r>
              <a:rPr lang="en-US" sz="1800" b="0" i="0" dirty="0">
                <a:solidFill>
                  <a:srgbClr val="262626"/>
                </a:solidFill>
                <a:effectLst/>
                <a:latin typeface="+mn-lt"/>
              </a:rPr>
              <a:t>(in this case </a:t>
            </a:r>
            <a:r>
              <a:rPr lang="en-US" sz="1800" b="0" i="1" dirty="0">
                <a:solidFill>
                  <a:srgbClr val="262626"/>
                </a:solidFill>
                <a:effectLst/>
                <a:latin typeface="+mn-lt"/>
              </a:rPr>
              <a:t>w</a:t>
            </a:r>
            <a:r>
              <a:rPr lang="en-US" sz="1800" b="0" i="0" dirty="0">
                <a:solidFill>
                  <a:srgbClr val="262626"/>
                </a:solidFill>
                <a:effectLst/>
                <a:latin typeface="+mn-lt"/>
              </a:rPr>
              <a:t>1 and </a:t>
            </a:r>
            <a:r>
              <a:rPr lang="en-US" sz="1800" b="0" i="1" dirty="0">
                <a:solidFill>
                  <a:srgbClr val="262626"/>
                </a:solidFill>
                <a:effectLst/>
                <a:latin typeface="+mn-lt"/>
              </a:rPr>
              <a:t>b</a:t>
            </a:r>
            <a:r>
              <a:rPr lang="en-US" sz="1800" b="0" i="0" dirty="0">
                <a:solidFill>
                  <a:srgbClr val="262626"/>
                </a:solidFill>
                <a:effectLst/>
                <a:latin typeface="+mn-lt"/>
              </a:rPr>
              <a:t>) to train the model</a:t>
            </a:r>
            <a:r>
              <a:rPr lang="en-US" sz="1200" dirty="0">
                <a:latin typeface="+mn-lt"/>
              </a:rPr>
              <a:t> </a:t>
            </a:r>
            <a:br>
              <a:rPr lang="en-US" sz="1200" dirty="0"/>
            </a:br>
            <a:br>
              <a:rPr lang="en-US" sz="2200" dirty="0">
                <a:latin typeface="+mn-lt"/>
              </a:rPr>
            </a:br>
            <a:r>
              <a:rPr lang="en-US" sz="900" dirty="0">
                <a:latin typeface="+mn-lt"/>
              </a:rPr>
              <a:t>		</a:t>
            </a:r>
            <a:endParaRPr lang="en-US" sz="18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pic>
        <p:nvPicPr>
          <p:cNvPr id="6" name="Picture 5">
            <a:extLst>
              <a:ext uri="{FF2B5EF4-FFF2-40B4-BE49-F238E27FC236}">
                <a16:creationId xmlns:a16="http://schemas.microsoft.com/office/drawing/2014/main" id="{7AADCFC6-84E0-25F2-8134-E9BC6A7F45E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447823" y="1360385"/>
            <a:ext cx="6248354" cy="3047977"/>
          </a:xfrm>
          <a:prstGeom prst="rect">
            <a:avLst/>
          </a:prstGeom>
        </p:spPr>
      </p:pic>
    </p:spTree>
    <p:extLst>
      <p:ext uri="{BB962C8B-B14F-4D97-AF65-F5344CB8AC3E}">
        <p14:creationId xmlns:p14="http://schemas.microsoft.com/office/powerpoint/2010/main" val="1827706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3A1BD1-1560-C571-143A-A30E8DCD36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5EA02C-91A4-C129-4A24-0E4EF7872ED0}"/>
              </a:ext>
            </a:extLst>
          </p:cNvPr>
          <p:cNvSpPr>
            <a:spLocks noGrp="1"/>
          </p:cNvSpPr>
          <p:nvPr>
            <p:ph type="title"/>
          </p:nvPr>
        </p:nvSpPr>
        <p:spPr/>
        <p:txBody>
          <a:bodyPr/>
          <a:lstStyle/>
          <a:p>
            <a:r>
              <a:rPr lang="en-CA" sz="2800" dirty="0"/>
              <a:t>1. Automatic Differentiation Made Easy</a:t>
            </a:r>
          </a:p>
        </p:txBody>
      </p:sp>
      <p:sp>
        <p:nvSpPr>
          <p:cNvPr id="3" name="Content Placeholder 2">
            <a:extLst>
              <a:ext uri="{FF2B5EF4-FFF2-40B4-BE49-F238E27FC236}">
                <a16:creationId xmlns:a16="http://schemas.microsoft.com/office/drawing/2014/main" id="{27B4A786-B183-1BC8-A37D-129C81C00484}"/>
              </a:ext>
            </a:extLst>
          </p:cNvPr>
          <p:cNvSpPr>
            <a:spLocks noGrp="1"/>
          </p:cNvSpPr>
          <p:nvPr>
            <p:ph idx="1"/>
          </p:nvPr>
        </p:nvSpPr>
        <p:spPr>
          <a:xfrm>
            <a:off x="490252" y="1475650"/>
            <a:ext cx="8155896" cy="3465518"/>
          </a:xfrm>
        </p:spPr>
        <p:txBody>
          <a:bodyPr>
            <a:normAutofit/>
          </a:bodyPr>
          <a:lstStyle/>
          <a:p>
            <a:pPr marL="285750" indent="-285750">
              <a:buFont typeface="Arial" panose="020B0604020202020204" pitchFamily="34" charset="0"/>
              <a:buChar char="•"/>
            </a:pPr>
            <a:r>
              <a:rPr lang="en-US" sz="2000" b="0" i="0" dirty="0">
                <a:solidFill>
                  <a:srgbClr val="262626"/>
                </a:solidFill>
                <a:effectLst/>
                <a:latin typeface="+mn-lt"/>
              </a:rPr>
              <a:t>If we carry out computations in </a:t>
            </a:r>
            <a:r>
              <a:rPr lang="en-US" sz="2000" b="0" i="0" dirty="0" err="1">
                <a:solidFill>
                  <a:srgbClr val="262626"/>
                </a:solidFill>
                <a:effectLst/>
                <a:latin typeface="+mn-lt"/>
              </a:rPr>
              <a:t>PyTorch</a:t>
            </a:r>
            <a:r>
              <a:rPr lang="en-US" sz="2000" dirty="0">
                <a:solidFill>
                  <a:srgbClr val="262626"/>
                </a:solidFill>
                <a:latin typeface="+mn-lt"/>
              </a:rPr>
              <a:t>…</a:t>
            </a:r>
          </a:p>
          <a:p>
            <a:pPr marL="285750" indent="-285750">
              <a:buFont typeface="Arial" panose="020B0604020202020204" pitchFamily="34" charset="0"/>
              <a:buChar char="•"/>
            </a:pPr>
            <a:r>
              <a:rPr lang="en-US" sz="2000" dirty="0">
                <a:solidFill>
                  <a:srgbClr val="262626"/>
                </a:solidFill>
                <a:latin typeface="+mn-lt"/>
              </a:rPr>
              <a:t>I</a:t>
            </a:r>
            <a:r>
              <a:rPr lang="en-US" sz="2000" b="0" i="0" dirty="0">
                <a:solidFill>
                  <a:srgbClr val="262626"/>
                </a:solidFill>
                <a:effectLst/>
                <a:latin typeface="+mn-lt"/>
              </a:rPr>
              <a:t>t will build a computational graph internally by default if one of its terminal nodes has the </a:t>
            </a:r>
            <a:r>
              <a:rPr lang="en-US" sz="2000" b="0" i="0" dirty="0" err="1">
                <a:solidFill>
                  <a:srgbClr val="262626"/>
                </a:solidFill>
                <a:effectLst/>
                <a:latin typeface="+mn-lt"/>
              </a:rPr>
              <a:t>requires_grad</a:t>
            </a:r>
            <a:r>
              <a:rPr lang="en-US" sz="2000" b="0" i="0" dirty="0">
                <a:solidFill>
                  <a:srgbClr val="262626"/>
                </a:solidFill>
                <a:effectLst/>
                <a:latin typeface="+mn-lt"/>
              </a:rPr>
              <a:t> attribute set to True</a:t>
            </a:r>
            <a:endParaRPr lang="en-US" sz="2000" dirty="0">
              <a:solidFill>
                <a:srgbClr val="262626"/>
              </a:solidFill>
              <a:latin typeface="+mn-lt"/>
            </a:endParaRPr>
          </a:p>
          <a:p>
            <a:pPr marL="285750" indent="-285750">
              <a:buFont typeface="Arial" panose="020B0604020202020204" pitchFamily="34" charset="0"/>
              <a:buChar char="•"/>
            </a:pPr>
            <a:r>
              <a:rPr lang="en-US" sz="2000" b="0" i="0" dirty="0">
                <a:solidFill>
                  <a:srgbClr val="262626"/>
                </a:solidFill>
                <a:effectLst/>
                <a:latin typeface="+mn-lt"/>
              </a:rPr>
              <a:t>This is useful if we want to compute gradients</a:t>
            </a:r>
          </a:p>
          <a:p>
            <a:pPr marL="857239" lvl="1" indent="-285750"/>
            <a:r>
              <a:rPr lang="en-US" sz="2000" b="0" i="0" dirty="0">
                <a:solidFill>
                  <a:srgbClr val="262626"/>
                </a:solidFill>
                <a:effectLst/>
                <a:latin typeface="+mn-lt"/>
              </a:rPr>
              <a:t>Gradients are required when training neural networks via the popular backpropagation algorithm, which can be considered an implementation of the </a:t>
            </a:r>
            <a:r>
              <a:rPr lang="en-US" sz="2000" b="0" i="1" dirty="0">
                <a:solidFill>
                  <a:srgbClr val="262626"/>
                </a:solidFill>
                <a:effectLst/>
                <a:latin typeface="+mn-lt"/>
              </a:rPr>
              <a:t>chain rule </a:t>
            </a:r>
            <a:r>
              <a:rPr lang="en-US" sz="2000" b="0" i="0" dirty="0">
                <a:solidFill>
                  <a:srgbClr val="262626"/>
                </a:solidFill>
                <a:effectLst/>
                <a:latin typeface="+mn-lt"/>
              </a:rPr>
              <a:t>from calculus for neural networks</a:t>
            </a:r>
            <a:r>
              <a:rPr lang="en-US" sz="2000" dirty="0">
                <a:latin typeface="+mn-lt"/>
              </a:rPr>
              <a:t> </a:t>
            </a: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11099727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5B32C-526B-53D6-F6AD-5EA8CE4DA3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F58594-4AD0-83FF-6576-D4877481073A}"/>
              </a:ext>
            </a:extLst>
          </p:cNvPr>
          <p:cNvSpPr>
            <a:spLocks noGrp="1"/>
          </p:cNvSpPr>
          <p:nvPr>
            <p:ph type="title"/>
          </p:nvPr>
        </p:nvSpPr>
        <p:spPr/>
        <p:txBody>
          <a:bodyPr/>
          <a:lstStyle/>
          <a:p>
            <a:r>
              <a:rPr lang="en-CA" sz="2800" dirty="0"/>
              <a:t>2. Automatic Differentiation Made Easy</a:t>
            </a:r>
          </a:p>
        </p:txBody>
      </p:sp>
      <p:pic>
        <p:nvPicPr>
          <p:cNvPr id="7" name="Picture 6">
            <a:extLst>
              <a:ext uri="{FF2B5EF4-FFF2-40B4-BE49-F238E27FC236}">
                <a16:creationId xmlns:a16="http://schemas.microsoft.com/office/drawing/2014/main" id="{D4FA77C2-5580-A5A3-E6C5-B22E479ED4E8}"/>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104252" y="1268760"/>
            <a:ext cx="4935496" cy="4636596"/>
          </a:xfrm>
          <a:prstGeom prst="rect">
            <a:avLst/>
          </a:prstGeom>
        </p:spPr>
      </p:pic>
    </p:spTree>
    <p:extLst>
      <p:ext uri="{BB962C8B-B14F-4D97-AF65-F5344CB8AC3E}">
        <p14:creationId xmlns:p14="http://schemas.microsoft.com/office/powerpoint/2010/main" val="2283015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6990D-A1CC-7ED0-7D9F-547A0E391E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1F7A70-3595-CE0E-5BF4-C95DC3806F8E}"/>
              </a:ext>
            </a:extLst>
          </p:cNvPr>
          <p:cNvSpPr>
            <a:spLocks noGrp="1"/>
          </p:cNvSpPr>
          <p:nvPr>
            <p:ph type="title"/>
          </p:nvPr>
        </p:nvSpPr>
        <p:spPr/>
        <p:txBody>
          <a:bodyPr/>
          <a:lstStyle/>
          <a:p>
            <a:r>
              <a:rPr lang="en-CA" sz="2800" dirty="0"/>
              <a:t>1. Partial Derivatives and Gradients</a:t>
            </a:r>
          </a:p>
        </p:txBody>
      </p:sp>
      <p:sp>
        <p:nvSpPr>
          <p:cNvPr id="3" name="Content Placeholder 2">
            <a:extLst>
              <a:ext uri="{FF2B5EF4-FFF2-40B4-BE49-F238E27FC236}">
                <a16:creationId xmlns:a16="http://schemas.microsoft.com/office/drawing/2014/main" id="{AD68429F-D626-5E9C-37AF-98CC1CCFBF65}"/>
              </a:ext>
            </a:extLst>
          </p:cNvPr>
          <p:cNvSpPr>
            <a:spLocks noGrp="1"/>
          </p:cNvSpPr>
          <p:nvPr>
            <p:ph idx="1"/>
          </p:nvPr>
        </p:nvSpPr>
        <p:spPr>
          <a:xfrm>
            <a:off x="490252" y="1475650"/>
            <a:ext cx="8155896" cy="4545638"/>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Derivatives measure the rate at which a function changes with respect to one of its variables</a:t>
            </a:r>
          </a:p>
          <a:p>
            <a:pPr marL="285750" indent="-285750">
              <a:buFont typeface="Arial" panose="020B0604020202020204" pitchFamily="34" charset="0"/>
              <a:buChar char="•"/>
            </a:pPr>
            <a:r>
              <a:rPr lang="en-US" sz="1800" b="0" i="0" dirty="0">
                <a:solidFill>
                  <a:srgbClr val="262626"/>
                </a:solidFill>
                <a:effectLst/>
                <a:latin typeface="+mn-lt"/>
              </a:rPr>
              <a:t>A </a:t>
            </a:r>
            <a:r>
              <a:rPr lang="en-US" sz="1800" b="0" i="1" dirty="0">
                <a:solidFill>
                  <a:srgbClr val="262626"/>
                </a:solidFill>
                <a:effectLst/>
                <a:latin typeface="+mn-lt"/>
              </a:rPr>
              <a:t>gradient </a:t>
            </a:r>
            <a:r>
              <a:rPr lang="en-US" sz="1800" b="0" i="0" dirty="0">
                <a:solidFill>
                  <a:srgbClr val="262626"/>
                </a:solidFill>
                <a:effectLst/>
                <a:latin typeface="+mn-lt"/>
              </a:rPr>
              <a:t>is a vector containing all the partial derivatives of a multivariate function, a function with more than one variable as input</a:t>
            </a:r>
          </a:p>
          <a:p>
            <a:pPr marL="285750" indent="-285750">
              <a:buFont typeface="Arial" panose="020B0604020202020204" pitchFamily="34" charset="0"/>
              <a:buChar char="•"/>
            </a:pPr>
            <a:r>
              <a:rPr lang="en-US" sz="1800" b="0" i="0" dirty="0">
                <a:solidFill>
                  <a:srgbClr val="262626"/>
                </a:solidFill>
                <a:effectLst/>
                <a:latin typeface="+mn-lt"/>
              </a:rPr>
              <a:t>If you are not familiar with or don’t remember the partial derivatives, gradients, or chain rule from calculus, don’t worry</a:t>
            </a:r>
          </a:p>
          <a:p>
            <a:pPr marL="285750" indent="-285750">
              <a:buFont typeface="Arial" panose="020B0604020202020204" pitchFamily="34" charset="0"/>
              <a:buChar char="•"/>
            </a:pPr>
            <a:r>
              <a:rPr lang="en-US" sz="1800" b="0" i="0" dirty="0">
                <a:solidFill>
                  <a:srgbClr val="262626"/>
                </a:solidFill>
                <a:effectLst/>
                <a:latin typeface="+mn-lt"/>
              </a:rPr>
              <a:t>On a high level, all you need to know for this book is that the chain rule is a way to compute gradients of a loss function given the model’s parameters in a computation graph</a:t>
            </a:r>
          </a:p>
          <a:p>
            <a:pPr marL="285750" indent="-285750">
              <a:buFont typeface="Arial" panose="020B0604020202020204" pitchFamily="34" charset="0"/>
              <a:buChar char="•"/>
            </a:pPr>
            <a:r>
              <a:rPr lang="en-US" sz="1800" b="0" i="0" dirty="0">
                <a:solidFill>
                  <a:srgbClr val="262626"/>
                </a:solidFill>
                <a:effectLst/>
                <a:latin typeface="+mn-lt"/>
              </a:rPr>
              <a:t>This provides the information needed to update each parameter to minimize the loss function, which serves as a proxy for measuring the</a:t>
            </a:r>
            <a:r>
              <a:rPr lang="en-US" sz="1400" dirty="0">
                <a:latin typeface="+mn-lt"/>
              </a:rPr>
              <a:t> </a:t>
            </a:r>
            <a:r>
              <a:rPr lang="en-US" sz="1800" b="0" i="0" dirty="0">
                <a:solidFill>
                  <a:srgbClr val="262626"/>
                </a:solidFill>
                <a:effectLst/>
                <a:latin typeface="+mn-lt"/>
              </a:rPr>
              <a:t>model’s performance using a method such as gradient descent</a:t>
            </a:r>
            <a:r>
              <a:rPr lang="en-US" sz="1050" dirty="0">
                <a:latin typeface="+mn-lt"/>
              </a:rPr>
              <a:t> </a:t>
            </a: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27007000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C63C7-F10E-FC54-C109-FD272504C5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4A78AA-D4E4-C399-37D8-87E37FF752CB}"/>
              </a:ext>
            </a:extLst>
          </p:cNvPr>
          <p:cNvSpPr>
            <a:spLocks noGrp="1"/>
          </p:cNvSpPr>
          <p:nvPr>
            <p:ph type="title"/>
          </p:nvPr>
        </p:nvSpPr>
        <p:spPr/>
        <p:txBody>
          <a:bodyPr/>
          <a:lstStyle/>
          <a:p>
            <a:r>
              <a:rPr lang="en-CA" sz="2800" dirty="0"/>
              <a:t>2. Partial Derivatives and Gradients</a:t>
            </a:r>
          </a:p>
        </p:txBody>
      </p:sp>
      <p:sp>
        <p:nvSpPr>
          <p:cNvPr id="3" name="Content Placeholder 2">
            <a:extLst>
              <a:ext uri="{FF2B5EF4-FFF2-40B4-BE49-F238E27FC236}">
                <a16:creationId xmlns:a16="http://schemas.microsoft.com/office/drawing/2014/main" id="{F075CD30-2F1D-737A-5EF4-47CD60B61658}"/>
              </a:ext>
            </a:extLst>
          </p:cNvPr>
          <p:cNvSpPr>
            <a:spLocks noGrp="1"/>
          </p:cNvSpPr>
          <p:nvPr>
            <p:ph idx="1"/>
          </p:nvPr>
        </p:nvSpPr>
        <p:spPr>
          <a:xfrm>
            <a:off x="490252" y="1475650"/>
            <a:ext cx="8155896" cy="4545638"/>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How is this all related to the automatic differentiation (</a:t>
            </a:r>
            <a:r>
              <a:rPr lang="en-US" sz="1800" b="0" i="0" dirty="0" err="1">
                <a:solidFill>
                  <a:srgbClr val="262626"/>
                </a:solidFill>
                <a:effectLst/>
                <a:latin typeface="+mn-lt"/>
              </a:rPr>
              <a:t>autograd</a:t>
            </a:r>
            <a:r>
              <a:rPr lang="en-US" sz="1800" b="0" i="0" dirty="0">
                <a:solidFill>
                  <a:srgbClr val="262626"/>
                </a:solidFill>
                <a:effectLst/>
                <a:latin typeface="+mn-lt"/>
              </a:rPr>
              <a:t>) engine?</a:t>
            </a:r>
          </a:p>
          <a:p>
            <a:pPr marL="285750" indent="-285750">
              <a:buFont typeface="Arial" panose="020B0604020202020204" pitchFamily="34" charset="0"/>
              <a:buChar char="•"/>
            </a:pPr>
            <a:r>
              <a:rPr lang="en-US" sz="1800" b="0" i="0" dirty="0" err="1">
                <a:solidFill>
                  <a:srgbClr val="262626"/>
                </a:solidFill>
                <a:effectLst/>
                <a:latin typeface="+mn-lt"/>
              </a:rPr>
              <a:t>PyTorch’s</a:t>
            </a:r>
            <a:r>
              <a:rPr lang="en-US" sz="1800" b="0" i="0" dirty="0">
                <a:solidFill>
                  <a:srgbClr val="262626"/>
                </a:solidFill>
                <a:effectLst/>
                <a:latin typeface="+mn-lt"/>
              </a:rPr>
              <a:t> </a:t>
            </a:r>
            <a:r>
              <a:rPr lang="en-US" sz="1800" b="0" i="0" dirty="0" err="1">
                <a:solidFill>
                  <a:srgbClr val="262626"/>
                </a:solidFill>
                <a:effectLst/>
                <a:latin typeface="+mn-lt"/>
              </a:rPr>
              <a:t>autograd</a:t>
            </a:r>
            <a:r>
              <a:rPr lang="en-US" sz="1800" b="0" i="0" dirty="0">
                <a:solidFill>
                  <a:srgbClr val="262626"/>
                </a:solidFill>
                <a:effectLst/>
                <a:latin typeface="+mn-lt"/>
              </a:rPr>
              <a:t> engine constructs a computational graph in the background by tracking every operation performed on tensors</a:t>
            </a:r>
          </a:p>
          <a:p>
            <a:pPr marL="285750" indent="-285750">
              <a:buFont typeface="Arial" panose="020B0604020202020204" pitchFamily="34" charset="0"/>
              <a:buChar char="•"/>
            </a:pPr>
            <a:r>
              <a:rPr lang="en-US" sz="1800" b="0" i="0" dirty="0">
                <a:solidFill>
                  <a:srgbClr val="262626"/>
                </a:solidFill>
                <a:effectLst/>
                <a:latin typeface="+mn-lt"/>
              </a:rPr>
              <a:t>Then, calling the grad function, we can compute the gradient of the loss concerning the model parameter w1</a:t>
            </a:r>
            <a:r>
              <a:rPr lang="en-US" sz="1200" dirty="0">
                <a:latin typeface="+mn-lt"/>
              </a:rPr>
              <a:t> </a:t>
            </a:r>
            <a:br>
              <a:rPr lang="en-US" sz="1200" dirty="0"/>
            </a:b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15876949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FB416-67BD-E882-9B0D-DB4FB1BF0E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703F2A-E4EA-616F-FA39-247F9750790F}"/>
              </a:ext>
            </a:extLst>
          </p:cNvPr>
          <p:cNvSpPr>
            <a:spLocks noGrp="1"/>
          </p:cNvSpPr>
          <p:nvPr>
            <p:ph type="title"/>
          </p:nvPr>
        </p:nvSpPr>
        <p:spPr/>
        <p:txBody>
          <a:bodyPr/>
          <a:lstStyle/>
          <a:p>
            <a:r>
              <a:rPr lang="en-CA" sz="2800" dirty="0"/>
              <a:t>3. Partial Derivatives and Gradients</a:t>
            </a:r>
          </a:p>
        </p:txBody>
      </p:sp>
      <p:pic>
        <p:nvPicPr>
          <p:cNvPr id="7" name="Picture 6">
            <a:extLst>
              <a:ext uri="{FF2B5EF4-FFF2-40B4-BE49-F238E27FC236}">
                <a16:creationId xmlns:a16="http://schemas.microsoft.com/office/drawing/2014/main" id="{DDF25139-AA73-5E20-8FAD-8F55170DEF38}"/>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147258" y="1445769"/>
            <a:ext cx="6849483" cy="4351834"/>
          </a:xfrm>
          <a:prstGeom prst="rect">
            <a:avLst/>
          </a:prstGeom>
        </p:spPr>
      </p:pic>
    </p:spTree>
    <p:extLst>
      <p:ext uri="{BB962C8B-B14F-4D97-AF65-F5344CB8AC3E}">
        <p14:creationId xmlns:p14="http://schemas.microsoft.com/office/powerpoint/2010/main" val="30894114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2AEAB-E454-51B6-AB5A-39746F4434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806CA6-DEF0-587A-4B9A-1D894926395F}"/>
              </a:ext>
            </a:extLst>
          </p:cNvPr>
          <p:cNvSpPr>
            <a:spLocks noGrp="1"/>
          </p:cNvSpPr>
          <p:nvPr>
            <p:ph type="title"/>
          </p:nvPr>
        </p:nvSpPr>
        <p:spPr/>
        <p:txBody>
          <a:bodyPr/>
          <a:lstStyle/>
          <a:p>
            <a:r>
              <a:rPr lang="en-CA" dirty="0"/>
              <a:t>Core Components of </a:t>
            </a:r>
            <a:r>
              <a:rPr lang="en-CA" dirty="0" err="1"/>
              <a:t>PyTorch</a:t>
            </a:r>
            <a:endParaRPr lang="en-CA" dirty="0"/>
          </a:p>
        </p:txBody>
      </p:sp>
      <p:sp>
        <p:nvSpPr>
          <p:cNvPr id="3" name="Content Placeholder 2">
            <a:extLst>
              <a:ext uri="{FF2B5EF4-FFF2-40B4-BE49-F238E27FC236}">
                <a16:creationId xmlns:a16="http://schemas.microsoft.com/office/drawing/2014/main" id="{676A682D-A0FF-0FE3-70E2-5B282FE3BB13}"/>
              </a:ext>
            </a:extLst>
          </p:cNvPr>
          <p:cNvSpPr>
            <a:spLocks noGrp="1"/>
          </p:cNvSpPr>
          <p:nvPr>
            <p:ph idx="1"/>
          </p:nvPr>
        </p:nvSpPr>
        <p:spPr>
          <a:xfrm>
            <a:off x="494053" y="1475653"/>
            <a:ext cx="8155896" cy="2313387"/>
          </a:xfrm>
        </p:spPr>
        <p:txBody>
          <a:bodyPr>
            <a:normAutofit/>
          </a:bodyPr>
          <a:lstStyle/>
          <a:p>
            <a:pPr marL="342900" indent="-342900" defTabSz="761985">
              <a:buFont typeface="Arial" panose="020B0604020202020204" pitchFamily="34" charset="0"/>
              <a:buChar char="•"/>
            </a:pPr>
            <a:r>
              <a:rPr lang="en-US" sz="1800" b="0" i="0" dirty="0" err="1">
                <a:solidFill>
                  <a:srgbClr val="656565"/>
                </a:solidFill>
                <a:effectLst/>
                <a:latin typeface="+mn-lt"/>
              </a:rPr>
              <a:t>PyTorch’s</a:t>
            </a:r>
            <a:r>
              <a:rPr lang="en-US" sz="1800" b="0" i="0" dirty="0">
                <a:solidFill>
                  <a:srgbClr val="656565"/>
                </a:solidFill>
                <a:effectLst/>
                <a:latin typeface="+mn-lt"/>
              </a:rPr>
              <a:t> three main components include:</a:t>
            </a:r>
          </a:p>
          <a:p>
            <a:pPr marL="914389" lvl="1" indent="-342900"/>
            <a:r>
              <a:rPr lang="en-US" sz="1800" b="0" i="0" dirty="0">
                <a:solidFill>
                  <a:srgbClr val="656565"/>
                </a:solidFill>
                <a:effectLst/>
                <a:latin typeface="+mn-lt"/>
              </a:rPr>
              <a:t>tensor library as a fundamental building block for doing computing</a:t>
            </a:r>
          </a:p>
          <a:p>
            <a:pPr marL="914389" lvl="1" indent="-342900"/>
            <a:r>
              <a:rPr lang="en-US" sz="1800" b="0" i="0" dirty="0">
                <a:solidFill>
                  <a:srgbClr val="656565"/>
                </a:solidFill>
                <a:effectLst/>
                <a:latin typeface="+mn-lt"/>
              </a:rPr>
              <a:t>automatic differentiation for model optimization</a:t>
            </a:r>
          </a:p>
          <a:p>
            <a:pPr marL="914389" lvl="1" indent="-342900"/>
            <a:r>
              <a:rPr lang="en-US" sz="1800" b="0" i="0" dirty="0">
                <a:solidFill>
                  <a:srgbClr val="656565"/>
                </a:solidFill>
                <a:effectLst/>
                <a:latin typeface="+mn-lt"/>
              </a:rPr>
              <a:t>deep learning utility functions, making it easier to implement and train deep neural network models</a:t>
            </a:r>
            <a:r>
              <a:rPr lang="en-US" sz="1800" dirty="0">
                <a:latin typeface="+mn-lt"/>
              </a:rPr>
              <a:t> </a:t>
            </a:r>
            <a:br>
              <a:rPr lang="en-US" sz="1800" dirty="0">
                <a:latin typeface="+mn-lt"/>
              </a:rPr>
            </a:br>
            <a:br>
              <a:rPr lang="en-US" sz="400" dirty="0"/>
            </a:br>
            <a:br>
              <a:rPr lang="en-US" sz="500" dirty="0"/>
            </a:br>
            <a:r>
              <a:rPr lang="en-US" sz="700" dirty="0"/>
              <a:t> </a:t>
            </a:r>
            <a:br>
              <a:rPr lang="en-US" sz="700" dirty="0"/>
            </a:br>
            <a:br>
              <a:rPr lang="en-US" sz="1200" dirty="0"/>
            </a:br>
            <a:endParaRPr lang="en-US" sz="1700" dirty="0"/>
          </a:p>
        </p:txBody>
      </p:sp>
      <p:pic>
        <p:nvPicPr>
          <p:cNvPr id="5" name="Picture 4">
            <a:extLst>
              <a:ext uri="{FF2B5EF4-FFF2-40B4-BE49-F238E27FC236}">
                <a16:creationId xmlns:a16="http://schemas.microsoft.com/office/drawing/2014/main" id="{11737423-D410-1FA2-00EC-37799C7FB578}"/>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267744" y="3900587"/>
            <a:ext cx="5272615" cy="2592288"/>
          </a:xfrm>
          <a:prstGeom prst="rect">
            <a:avLst/>
          </a:prstGeom>
        </p:spPr>
      </p:pic>
    </p:spTree>
    <p:extLst>
      <p:ext uri="{BB962C8B-B14F-4D97-AF65-F5344CB8AC3E}">
        <p14:creationId xmlns:p14="http://schemas.microsoft.com/office/powerpoint/2010/main" val="8003138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4C051-354E-8C5B-78EF-67EC1A9996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EEC59-7FC2-A742-02AC-CF420E51C74D}"/>
              </a:ext>
            </a:extLst>
          </p:cNvPr>
          <p:cNvSpPr>
            <a:spLocks noGrp="1"/>
          </p:cNvSpPr>
          <p:nvPr>
            <p:ph type="title"/>
          </p:nvPr>
        </p:nvSpPr>
        <p:spPr/>
        <p:txBody>
          <a:bodyPr/>
          <a:lstStyle/>
          <a:p>
            <a:r>
              <a:rPr lang="en-CA" sz="2400" dirty="0"/>
              <a:t>1. Implementing Multilayer Neural Networks</a:t>
            </a:r>
          </a:p>
        </p:txBody>
      </p:sp>
      <p:sp>
        <p:nvSpPr>
          <p:cNvPr id="3" name="Content Placeholder 2">
            <a:extLst>
              <a:ext uri="{FF2B5EF4-FFF2-40B4-BE49-F238E27FC236}">
                <a16:creationId xmlns:a16="http://schemas.microsoft.com/office/drawing/2014/main" id="{D91B1A91-03F4-94B0-B467-8FE171B616E4}"/>
              </a:ext>
            </a:extLst>
          </p:cNvPr>
          <p:cNvSpPr>
            <a:spLocks noGrp="1"/>
          </p:cNvSpPr>
          <p:nvPr>
            <p:ph idx="1"/>
          </p:nvPr>
        </p:nvSpPr>
        <p:spPr>
          <a:xfrm>
            <a:off x="490252" y="1475650"/>
            <a:ext cx="8155896" cy="1110526"/>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Next, we focus on </a:t>
            </a:r>
            <a:r>
              <a:rPr lang="en-US" sz="1800" b="0" i="0" dirty="0" err="1">
                <a:solidFill>
                  <a:srgbClr val="262626"/>
                </a:solidFill>
                <a:effectLst/>
                <a:latin typeface="+mn-lt"/>
              </a:rPr>
              <a:t>PyTorch</a:t>
            </a:r>
            <a:r>
              <a:rPr lang="en-US" sz="1800" b="0" i="0" dirty="0">
                <a:solidFill>
                  <a:srgbClr val="262626"/>
                </a:solidFill>
                <a:effectLst/>
                <a:latin typeface="+mn-lt"/>
              </a:rPr>
              <a:t> as a library for implementing deep neural networks</a:t>
            </a:r>
          </a:p>
          <a:p>
            <a:pPr marL="285750" indent="-285750">
              <a:buFont typeface="Arial" panose="020B0604020202020204" pitchFamily="34" charset="0"/>
              <a:buChar char="•"/>
            </a:pPr>
            <a:r>
              <a:rPr lang="en-US" sz="1800" b="0" i="0" dirty="0">
                <a:solidFill>
                  <a:srgbClr val="262626"/>
                </a:solidFill>
                <a:effectLst/>
                <a:latin typeface="+mn-lt"/>
              </a:rPr>
              <a:t>Here’s a multilayer perceptron, a fully connected neural network:</a:t>
            </a:r>
            <a:r>
              <a:rPr lang="en-US" sz="1800" dirty="0">
                <a:latin typeface="+mn-lt"/>
              </a:rPr>
              <a:t> </a:t>
            </a:r>
            <a:br>
              <a:rPr lang="en-US" sz="1800" dirty="0">
                <a:latin typeface="+mn-lt"/>
              </a:rPr>
            </a:br>
            <a:br>
              <a:rPr lang="en-US" sz="2200" dirty="0"/>
            </a:br>
            <a:br>
              <a:rPr lang="en-US" sz="1200" dirty="0"/>
            </a:b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pic>
        <p:nvPicPr>
          <p:cNvPr id="5" name="Picture 4">
            <a:extLst>
              <a:ext uri="{FF2B5EF4-FFF2-40B4-BE49-F238E27FC236}">
                <a16:creationId xmlns:a16="http://schemas.microsoft.com/office/drawing/2014/main" id="{C5EC4F14-1F80-5D69-CEAD-9EC0365DA31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411760" y="2688362"/>
            <a:ext cx="4386769" cy="3804513"/>
          </a:xfrm>
          <a:prstGeom prst="rect">
            <a:avLst/>
          </a:prstGeom>
        </p:spPr>
      </p:pic>
    </p:spTree>
    <p:extLst>
      <p:ext uri="{BB962C8B-B14F-4D97-AF65-F5344CB8AC3E}">
        <p14:creationId xmlns:p14="http://schemas.microsoft.com/office/powerpoint/2010/main" val="1543027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52992-1119-B0B4-C562-384B6EA21C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A5A0E6-F9E3-CBD7-B320-D42C0D7C88EC}"/>
              </a:ext>
            </a:extLst>
          </p:cNvPr>
          <p:cNvSpPr>
            <a:spLocks noGrp="1"/>
          </p:cNvSpPr>
          <p:nvPr>
            <p:ph type="title"/>
          </p:nvPr>
        </p:nvSpPr>
        <p:spPr/>
        <p:txBody>
          <a:bodyPr/>
          <a:lstStyle/>
          <a:p>
            <a:r>
              <a:rPr lang="en-CA" sz="2400" dirty="0"/>
              <a:t>2. Implementing Multilayer Neural Networks</a:t>
            </a:r>
          </a:p>
        </p:txBody>
      </p:sp>
      <p:sp>
        <p:nvSpPr>
          <p:cNvPr id="3" name="Content Placeholder 2">
            <a:extLst>
              <a:ext uri="{FF2B5EF4-FFF2-40B4-BE49-F238E27FC236}">
                <a16:creationId xmlns:a16="http://schemas.microsoft.com/office/drawing/2014/main" id="{894203DA-53AB-C2E8-A146-6A5D06213B1C}"/>
              </a:ext>
            </a:extLst>
          </p:cNvPr>
          <p:cNvSpPr>
            <a:spLocks noGrp="1"/>
          </p:cNvSpPr>
          <p:nvPr>
            <p:ph idx="1"/>
          </p:nvPr>
        </p:nvSpPr>
        <p:spPr>
          <a:xfrm>
            <a:off x="490252" y="1475650"/>
            <a:ext cx="8155896" cy="4545638"/>
          </a:xfrm>
        </p:spPr>
        <p:txBody>
          <a:bodyPr>
            <a:normAutofit/>
          </a:bodyPr>
          <a:lstStyle/>
          <a:p>
            <a:pPr marL="285750" indent="-285750">
              <a:buFont typeface="Arial" panose="020B0604020202020204" pitchFamily="34" charset="0"/>
              <a:buChar char="•"/>
            </a:pPr>
            <a:r>
              <a:rPr lang="en-US" sz="1600" b="0" i="0" dirty="0">
                <a:solidFill>
                  <a:srgbClr val="262626"/>
                </a:solidFill>
                <a:effectLst/>
                <a:latin typeface="+mn-lt"/>
              </a:rPr>
              <a:t>When implementing a neural network in </a:t>
            </a:r>
            <a:r>
              <a:rPr lang="en-US" sz="1600" b="0" i="0" dirty="0" err="1">
                <a:solidFill>
                  <a:srgbClr val="262626"/>
                </a:solidFill>
                <a:effectLst/>
                <a:latin typeface="+mn-lt"/>
              </a:rPr>
              <a:t>PyTorch</a:t>
            </a:r>
            <a:r>
              <a:rPr lang="en-US" sz="1600" b="0" i="0" dirty="0">
                <a:solidFill>
                  <a:srgbClr val="262626"/>
                </a:solidFill>
                <a:effectLst/>
                <a:latin typeface="+mn-lt"/>
              </a:rPr>
              <a:t>, we can subclass the </a:t>
            </a:r>
            <a:r>
              <a:rPr lang="en-US" sz="1600" b="0" i="0" dirty="0" err="1">
                <a:solidFill>
                  <a:srgbClr val="262626"/>
                </a:solidFill>
                <a:effectLst/>
                <a:latin typeface="+mn-lt"/>
              </a:rPr>
              <a:t>torch.nn.Module</a:t>
            </a:r>
            <a:r>
              <a:rPr lang="en-US" sz="1600" b="0" i="0" dirty="0">
                <a:solidFill>
                  <a:srgbClr val="262626"/>
                </a:solidFill>
                <a:effectLst/>
                <a:latin typeface="+mn-lt"/>
              </a:rPr>
              <a:t> class to define our own custom network architecture</a:t>
            </a:r>
          </a:p>
          <a:p>
            <a:pPr marL="285750" indent="-285750">
              <a:buFont typeface="Arial" panose="020B0604020202020204" pitchFamily="34" charset="0"/>
              <a:buChar char="•"/>
            </a:pPr>
            <a:r>
              <a:rPr lang="en-US" sz="1600" b="0" i="0" dirty="0">
                <a:solidFill>
                  <a:srgbClr val="262626"/>
                </a:solidFill>
                <a:effectLst/>
                <a:latin typeface="+mn-lt"/>
              </a:rPr>
              <a:t>This Module base class provides a lot of functionality, making it easier to build and train models</a:t>
            </a:r>
          </a:p>
          <a:p>
            <a:pPr marL="285750" indent="-285750">
              <a:buFont typeface="Arial" panose="020B0604020202020204" pitchFamily="34" charset="0"/>
              <a:buChar char="•"/>
            </a:pPr>
            <a:r>
              <a:rPr lang="en-US" sz="1600" b="0" i="0" dirty="0">
                <a:solidFill>
                  <a:srgbClr val="262626"/>
                </a:solidFill>
                <a:effectLst/>
                <a:latin typeface="+mn-lt"/>
              </a:rPr>
              <a:t>For instance, it allows us to encapsulate layers and operations and keep track of the model’s parameters</a:t>
            </a:r>
          </a:p>
          <a:p>
            <a:pPr marL="285750" indent="-285750">
              <a:buFont typeface="Arial" panose="020B0604020202020204" pitchFamily="34" charset="0"/>
              <a:buChar char="•"/>
            </a:pPr>
            <a:r>
              <a:rPr lang="en-US" sz="1600" b="0" i="0" dirty="0">
                <a:solidFill>
                  <a:srgbClr val="262626"/>
                </a:solidFill>
                <a:effectLst/>
                <a:latin typeface="+mn-lt"/>
              </a:rPr>
              <a:t>Within this subclass, we define the network layers in the __</a:t>
            </a:r>
            <a:r>
              <a:rPr lang="en-US" sz="1600" b="0" i="0" dirty="0" err="1">
                <a:solidFill>
                  <a:srgbClr val="262626"/>
                </a:solidFill>
                <a:effectLst/>
                <a:latin typeface="+mn-lt"/>
              </a:rPr>
              <a:t>init</a:t>
            </a:r>
            <a:r>
              <a:rPr lang="en-US" sz="1600" b="0" i="0" dirty="0">
                <a:solidFill>
                  <a:srgbClr val="262626"/>
                </a:solidFill>
                <a:effectLst/>
                <a:latin typeface="+mn-lt"/>
              </a:rPr>
              <a:t>__ constructor and specify how the layers interact in the forward method</a:t>
            </a:r>
          </a:p>
          <a:p>
            <a:pPr marL="285750" indent="-285750">
              <a:buFont typeface="Arial" panose="020B0604020202020204" pitchFamily="34" charset="0"/>
              <a:buChar char="•"/>
            </a:pPr>
            <a:r>
              <a:rPr lang="en-US" sz="1600" b="0" i="0" dirty="0">
                <a:solidFill>
                  <a:srgbClr val="262626"/>
                </a:solidFill>
                <a:effectLst/>
                <a:latin typeface="+mn-lt"/>
              </a:rPr>
              <a:t>The forward method describes how the input data passes through the network and comes together as a computation graph</a:t>
            </a:r>
          </a:p>
          <a:p>
            <a:pPr marL="285750" indent="-285750">
              <a:buFont typeface="Arial" panose="020B0604020202020204" pitchFamily="34" charset="0"/>
              <a:buChar char="•"/>
            </a:pPr>
            <a:r>
              <a:rPr lang="en-US" sz="1600" b="0" i="0" dirty="0">
                <a:solidFill>
                  <a:srgbClr val="262626"/>
                </a:solidFill>
                <a:effectLst/>
                <a:latin typeface="+mn-lt"/>
              </a:rPr>
              <a:t>In contrast, the backward method, which we typically do not need to implement ourselves, is used during training to compute gradients of the loss function given the model parameters</a:t>
            </a:r>
            <a:r>
              <a:rPr lang="en-US" sz="1600" dirty="0">
                <a:latin typeface="+mn-lt"/>
              </a:rPr>
              <a:t> </a:t>
            </a:r>
            <a:br>
              <a:rPr lang="en-US" sz="1600" dirty="0">
                <a:latin typeface="+mn-lt"/>
              </a:rPr>
            </a:br>
            <a:br>
              <a:rPr lang="en-US" sz="1600" dirty="0">
                <a:latin typeface="+mn-lt"/>
              </a:rPr>
            </a:br>
            <a:br>
              <a:rPr lang="en-US" sz="2200" dirty="0"/>
            </a:br>
            <a:br>
              <a:rPr lang="en-US" sz="1200" dirty="0"/>
            </a:b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1037130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27A321-8097-6C09-30AE-25259B5FDC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505C26-186E-C1DC-2817-A8CD760CF44B}"/>
              </a:ext>
            </a:extLst>
          </p:cNvPr>
          <p:cNvSpPr>
            <a:spLocks noGrp="1"/>
          </p:cNvSpPr>
          <p:nvPr>
            <p:ph type="title"/>
          </p:nvPr>
        </p:nvSpPr>
        <p:spPr/>
        <p:txBody>
          <a:bodyPr/>
          <a:lstStyle/>
          <a:p>
            <a:r>
              <a:rPr lang="en-CA" sz="2400" dirty="0"/>
              <a:t>1. A Multilayer Perceptron with Two Hidden Layers</a:t>
            </a:r>
          </a:p>
        </p:txBody>
      </p:sp>
      <p:pic>
        <p:nvPicPr>
          <p:cNvPr id="7" name="Picture 6">
            <a:extLst>
              <a:ext uri="{FF2B5EF4-FFF2-40B4-BE49-F238E27FC236}">
                <a16:creationId xmlns:a16="http://schemas.microsoft.com/office/drawing/2014/main" id="{6E33EAE6-0A65-3430-EC54-6920765E135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918660" y="1445047"/>
            <a:ext cx="7306679" cy="4190969"/>
          </a:xfrm>
          <a:prstGeom prst="rect">
            <a:avLst/>
          </a:prstGeom>
        </p:spPr>
      </p:pic>
    </p:spTree>
    <p:extLst>
      <p:ext uri="{BB962C8B-B14F-4D97-AF65-F5344CB8AC3E}">
        <p14:creationId xmlns:p14="http://schemas.microsoft.com/office/powerpoint/2010/main" val="6911991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13DEC-EB4D-CAF2-390D-4139B4F1EE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D126C4-08ED-F21C-6DEF-97CE57C29C23}"/>
              </a:ext>
            </a:extLst>
          </p:cNvPr>
          <p:cNvSpPr>
            <a:spLocks noGrp="1"/>
          </p:cNvSpPr>
          <p:nvPr>
            <p:ph type="title"/>
          </p:nvPr>
        </p:nvSpPr>
        <p:spPr/>
        <p:txBody>
          <a:bodyPr/>
          <a:lstStyle/>
          <a:p>
            <a:r>
              <a:rPr lang="en-CA" sz="2400" dirty="0"/>
              <a:t>2. A Multilayer Perceptron with Two Hidden Layers</a:t>
            </a:r>
          </a:p>
        </p:txBody>
      </p:sp>
      <p:sp>
        <p:nvSpPr>
          <p:cNvPr id="3" name="Content Placeholder 2">
            <a:extLst>
              <a:ext uri="{FF2B5EF4-FFF2-40B4-BE49-F238E27FC236}">
                <a16:creationId xmlns:a16="http://schemas.microsoft.com/office/drawing/2014/main" id="{CD4AF3E0-AFBD-ED33-CF84-E78AAEBF87EB}"/>
              </a:ext>
            </a:extLst>
          </p:cNvPr>
          <p:cNvSpPr>
            <a:spLocks noGrp="1"/>
          </p:cNvSpPr>
          <p:nvPr>
            <p:ph idx="1"/>
          </p:nvPr>
        </p:nvSpPr>
        <p:spPr>
          <a:xfrm>
            <a:off x="490252" y="1475650"/>
            <a:ext cx="8155896" cy="945238"/>
          </a:xfrm>
        </p:spPr>
        <p:txBody>
          <a:bodyPr>
            <a:normAutofit/>
          </a:bodyPr>
          <a:lstStyle/>
          <a:p>
            <a:pPr>
              <a:buNone/>
            </a:pPr>
            <a:r>
              <a:rPr lang="en-US" sz="1800" b="0" i="0" dirty="0">
                <a:solidFill>
                  <a:srgbClr val="262626"/>
                </a:solidFill>
                <a:effectLst/>
                <a:latin typeface="Courier"/>
              </a:rPr>
              <a:t>model = </a:t>
            </a:r>
            <a:r>
              <a:rPr lang="en-US" sz="1800" b="0" i="0" dirty="0" err="1">
                <a:solidFill>
                  <a:srgbClr val="262626"/>
                </a:solidFill>
                <a:effectLst/>
                <a:latin typeface="Courier"/>
              </a:rPr>
              <a:t>NeuralNetwork</a:t>
            </a:r>
            <a:r>
              <a:rPr lang="en-US" sz="1800" b="0" i="0" dirty="0">
                <a:solidFill>
                  <a:srgbClr val="262626"/>
                </a:solidFill>
                <a:effectLst/>
                <a:latin typeface="Courier"/>
              </a:rPr>
              <a:t>(50, 3)</a:t>
            </a:r>
          </a:p>
          <a:p>
            <a:pPr>
              <a:buNone/>
            </a:pPr>
            <a:r>
              <a:rPr lang="en-US" sz="1800" b="0" i="0" dirty="0">
                <a:solidFill>
                  <a:srgbClr val="262626"/>
                </a:solidFill>
                <a:effectLst/>
                <a:latin typeface="Courier"/>
              </a:rPr>
              <a:t>print(model)</a:t>
            </a:r>
          </a:p>
          <a:p>
            <a:pPr>
              <a:buNone/>
            </a:pPr>
            <a:br>
              <a:rPr lang="en-US" sz="1600" dirty="0">
                <a:latin typeface="+mn-lt"/>
              </a:rPr>
            </a:br>
            <a:br>
              <a:rPr lang="en-US" sz="1600" dirty="0">
                <a:latin typeface="+mn-lt"/>
              </a:rPr>
            </a:br>
            <a:br>
              <a:rPr lang="en-US" sz="2200" dirty="0"/>
            </a:br>
            <a:br>
              <a:rPr lang="en-US" sz="1200" dirty="0"/>
            </a:b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pic>
        <p:nvPicPr>
          <p:cNvPr id="5" name="Picture 4">
            <a:extLst>
              <a:ext uri="{FF2B5EF4-FFF2-40B4-BE49-F238E27FC236}">
                <a16:creationId xmlns:a16="http://schemas.microsoft.com/office/drawing/2014/main" id="{2B1EF40A-C4A7-0EE9-057B-0F8C89083373}"/>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490252" y="2564904"/>
            <a:ext cx="7918879" cy="2574182"/>
          </a:xfrm>
          <a:prstGeom prst="rect">
            <a:avLst/>
          </a:prstGeom>
        </p:spPr>
      </p:pic>
    </p:spTree>
    <p:extLst>
      <p:ext uri="{BB962C8B-B14F-4D97-AF65-F5344CB8AC3E}">
        <p14:creationId xmlns:p14="http://schemas.microsoft.com/office/powerpoint/2010/main" val="37601665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EEB9C-A725-219A-0CE1-4182791792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2A9A5F-62BC-4C55-1D8E-641B412B0FF2}"/>
              </a:ext>
            </a:extLst>
          </p:cNvPr>
          <p:cNvSpPr>
            <a:spLocks noGrp="1"/>
          </p:cNvSpPr>
          <p:nvPr>
            <p:ph type="title"/>
          </p:nvPr>
        </p:nvSpPr>
        <p:spPr/>
        <p:txBody>
          <a:bodyPr/>
          <a:lstStyle/>
          <a:p>
            <a:r>
              <a:rPr lang="en-CA" sz="2400" dirty="0"/>
              <a:t>3. A Multilayer Perceptron with Two Hidden Layers</a:t>
            </a:r>
          </a:p>
        </p:txBody>
      </p:sp>
      <p:sp>
        <p:nvSpPr>
          <p:cNvPr id="3" name="Content Placeholder 2">
            <a:extLst>
              <a:ext uri="{FF2B5EF4-FFF2-40B4-BE49-F238E27FC236}">
                <a16:creationId xmlns:a16="http://schemas.microsoft.com/office/drawing/2014/main" id="{0E6857D0-9A9B-FC44-0DF2-167A2211C244}"/>
              </a:ext>
            </a:extLst>
          </p:cNvPr>
          <p:cNvSpPr>
            <a:spLocks noGrp="1"/>
          </p:cNvSpPr>
          <p:nvPr>
            <p:ph idx="1"/>
          </p:nvPr>
        </p:nvSpPr>
        <p:spPr>
          <a:xfrm>
            <a:off x="490252" y="1475650"/>
            <a:ext cx="8155896" cy="4473630"/>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Note that we use the Sequential class when we implement the </a:t>
            </a:r>
            <a:r>
              <a:rPr lang="en-US" sz="1800" b="0" i="0" dirty="0" err="1">
                <a:solidFill>
                  <a:srgbClr val="262626"/>
                </a:solidFill>
                <a:effectLst/>
                <a:latin typeface="+mn-lt"/>
              </a:rPr>
              <a:t>NeuralNetwork</a:t>
            </a:r>
            <a:r>
              <a:rPr lang="en-US" sz="1800" b="0" i="0" dirty="0">
                <a:solidFill>
                  <a:srgbClr val="262626"/>
                </a:solidFill>
                <a:effectLst/>
                <a:latin typeface="+mn-lt"/>
              </a:rPr>
              <a:t> class. Sequential is not required, but it can make our life easier if we have a series of layers we want to execute in a specific order, as is the case here</a:t>
            </a:r>
          </a:p>
          <a:p>
            <a:pPr marL="285750" indent="-285750">
              <a:buFont typeface="Arial" panose="020B0604020202020204" pitchFamily="34" charset="0"/>
              <a:buChar char="•"/>
            </a:pPr>
            <a:r>
              <a:rPr lang="en-US" sz="1800" b="0" i="0" dirty="0">
                <a:solidFill>
                  <a:srgbClr val="262626"/>
                </a:solidFill>
                <a:effectLst/>
                <a:latin typeface="+mn-lt"/>
              </a:rPr>
              <a:t>This way, after instantiating </a:t>
            </a:r>
            <a:r>
              <a:rPr lang="en-US" sz="1800" b="0" i="0" dirty="0" err="1">
                <a:solidFill>
                  <a:srgbClr val="262626"/>
                </a:solidFill>
                <a:effectLst/>
                <a:latin typeface="+mn-lt"/>
              </a:rPr>
              <a:t>self.layers</a:t>
            </a:r>
            <a:r>
              <a:rPr lang="en-US" sz="1800" b="0" i="0" dirty="0">
                <a:solidFill>
                  <a:srgbClr val="262626"/>
                </a:solidFill>
                <a:effectLst/>
                <a:latin typeface="+mn-lt"/>
              </a:rPr>
              <a:t> = Sequential(...) in the __</a:t>
            </a:r>
            <a:r>
              <a:rPr lang="en-US" sz="1800" b="0" i="0" dirty="0" err="1">
                <a:solidFill>
                  <a:srgbClr val="262626"/>
                </a:solidFill>
                <a:effectLst/>
                <a:latin typeface="+mn-lt"/>
              </a:rPr>
              <a:t>init</a:t>
            </a:r>
            <a:r>
              <a:rPr lang="en-US" sz="1800" b="0" i="0" dirty="0">
                <a:solidFill>
                  <a:srgbClr val="262626"/>
                </a:solidFill>
                <a:effectLst/>
                <a:latin typeface="+mn-lt"/>
              </a:rPr>
              <a:t>__ constructor, we just have to</a:t>
            </a:r>
            <a:r>
              <a:rPr lang="en-US" sz="1200" dirty="0">
                <a:latin typeface="+mn-lt"/>
              </a:rPr>
              <a:t> </a:t>
            </a:r>
            <a:r>
              <a:rPr lang="en-US" sz="1800" b="0" i="0" dirty="0">
                <a:solidFill>
                  <a:srgbClr val="262626"/>
                </a:solidFill>
                <a:effectLst/>
                <a:latin typeface="+mn-lt"/>
              </a:rPr>
              <a:t>call the </a:t>
            </a:r>
            <a:r>
              <a:rPr lang="en-US" sz="1800" b="0" i="0" dirty="0" err="1">
                <a:solidFill>
                  <a:srgbClr val="262626"/>
                </a:solidFill>
                <a:effectLst/>
                <a:latin typeface="+mn-lt"/>
              </a:rPr>
              <a:t>self.layers</a:t>
            </a:r>
            <a:r>
              <a:rPr lang="en-US" sz="1800" b="0" i="0" dirty="0">
                <a:solidFill>
                  <a:srgbClr val="262626"/>
                </a:solidFill>
                <a:effectLst/>
                <a:latin typeface="+mn-lt"/>
              </a:rPr>
              <a:t> instead of calling each layer individually in the </a:t>
            </a:r>
            <a:r>
              <a:rPr lang="en-US" sz="1800" b="0" i="0" dirty="0" err="1">
                <a:solidFill>
                  <a:srgbClr val="262626"/>
                </a:solidFill>
                <a:effectLst/>
                <a:latin typeface="+mn-lt"/>
              </a:rPr>
              <a:t>NeuralNetwork’s</a:t>
            </a:r>
            <a:r>
              <a:rPr lang="en-US" sz="1800" b="0" i="0" dirty="0">
                <a:solidFill>
                  <a:srgbClr val="262626"/>
                </a:solidFill>
                <a:effectLst/>
                <a:latin typeface="+mn-lt"/>
              </a:rPr>
              <a:t> forward method</a:t>
            </a:r>
          </a:p>
          <a:p>
            <a:pPr>
              <a:buNone/>
            </a:pPr>
            <a:r>
              <a:rPr lang="en-US" sz="1800" b="0" i="0" dirty="0">
                <a:solidFill>
                  <a:srgbClr val="262626"/>
                </a:solidFill>
                <a:effectLst/>
                <a:latin typeface="+mn-lt"/>
              </a:rPr>
              <a:t>Here are the total number of trainable parameters of this model:</a:t>
            </a:r>
            <a:r>
              <a:rPr lang="en-US" sz="1000" dirty="0">
                <a:latin typeface="+mn-lt"/>
              </a:rPr>
              <a:t> </a:t>
            </a:r>
            <a:br>
              <a:rPr lang="en-US" sz="1000" dirty="0">
                <a:latin typeface="+mn-lt"/>
              </a:rPr>
            </a:br>
            <a:br>
              <a:rPr lang="en-US" sz="1200" dirty="0"/>
            </a:br>
            <a:r>
              <a:rPr lang="en-US" sz="1400" b="0" i="0" dirty="0" err="1">
                <a:solidFill>
                  <a:srgbClr val="262626"/>
                </a:solidFill>
                <a:effectLst/>
                <a:latin typeface="CourierStd"/>
              </a:rPr>
              <a:t>num_params</a:t>
            </a:r>
            <a:r>
              <a:rPr lang="en-US" sz="1400" b="0" i="0" dirty="0">
                <a:solidFill>
                  <a:srgbClr val="262626"/>
                </a:solidFill>
                <a:effectLst/>
                <a:latin typeface="CourierStd"/>
              </a:rPr>
              <a:t> = sum(</a:t>
            </a:r>
            <a:r>
              <a:rPr lang="en-US" sz="1400" b="0" i="0" dirty="0" err="1">
                <a:solidFill>
                  <a:srgbClr val="262626"/>
                </a:solidFill>
                <a:effectLst/>
                <a:latin typeface="CourierStd"/>
              </a:rPr>
              <a:t>p.numel</a:t>
            </a:r>
            <a:r>
              <a:rPr lang="en-US" sz="1400" b="0" i="0" dirty="0">
                <a:solidFill>
                  <a:srgbClr val="262626"/>
                </a:solidFill>
                <a:effectLst/>
                <a:latin typeface="CourierStd"/>
              </a:rPr>
              <a:t>() for p in </a:t>
            </a:r>
            <a:r>
              <a:rPr lang="en-US" sz="1400" b="0" i="0" dirty="0" err="1">
                <a:solidFill>
                  <a:srgbClr val="262626"/>
                </a:solidFill>
                <a:effectLst/>
                <a:latin typeface="CourierStd"/>
              </a:rPr>
              <a:t>model.parameters</a:t>
            </a:r>
            <a:r>
              <a:rPr lang="en-US" sz="1400" b="0" i="0" dirty="0">
                <a:solidFill>
                  <a:srgbClr val="262626"/>
                </a:solidFill>
                <a:effectLst/>
                <a:latin typeface="CourierStd"/>
              </a:rPr>
              <a:t>() if </a:t>
            </a:r>
            <a:r>
              <a:rPr lang="en-US" sz="1400" b="0" i="0" dirty="0" err="1">
                <a:solidFill>
                  <a:srgbClr val="262626"/>
                </a:solidFill>
                <a:effectLst/>
                <a:latin typeface="CourierStd"/>
              </a:rPr>
              <a:t>p.requires_grad</a:t>
            </a:r>
            <a:r>
              <a:rPr lang="en-US" sz="1400" b="0" i="0" dirty="0">
                <a:solidFill>
                  <a:srgbClr val="262626"/>
                </a:solidFill>
                <a:effectLst/>
                <a:latin typeface="CourierStd"/>
              </a:rPr>
              <a:t>) </a:t>
            </a:r>
          </a:p>
          <a:p>
            <a:pPr>
              <a:buNone/>
            </a:pPr>
            <a:r>
              <a:rPr lang="en-US" sz="1400" b="0" i="0" dirty="0">
                <a:solidFill>
                  <a:srgbClr val="262626"/>
                </a:solidFill>
                <a:effectLst/>
                <a:latin typeface="CourierStd"/>
              </a:rPr>
              <a:t>print("Total number of trainable model parameters:", </a:t>
            </a:r>
            <a:r>
              <a:rPr lang="en-US" sz="1400" b="0" i="0" dirty="0" err="1">
                <a:solidFill>
                  <a:srgbClr val="262626"/>
                </a:solidFill>
                <a:effectLst/>
                <a:latin typeface="CourierStd"/>
              </a:rPr>
              <a:t>num_params</a:t>
            </a:r>
            <a:r>
              <a:rPr lang="en-US" sz="1400" b="0" i="0" dirty="0">
                <a:solidFill>
                  <a:srgbClr val="262626"/>
                </a:solidFill>
                <a:effectLst/>
                <a:latin typeface="CourierStd"/>
              </a:rPr>
              <a:t>)</a:t>
            </a:r>
          </a:p>
          <a:p>
            <a:pPr>
              <a:buNone/>
            </a:pPr>
            <a:r>
              <a:rPr lang="en-US" sz="1400" b="0" i="0" dirty="0">
                <a:solidFill>
                  <a:srgbClr val="262626"/>
                </a:solidFill>
                <a:effectLst/>
                <a:latin typeface="Courier"/>
              </a:rPr>
              <a:t>Total number of trainable model parameters: 2213</a:t>
            </a:r>
            <a:r>
              <a:rPr lang="en-US" sz="1400" dirty="0"/>
              <a:t> </a:t>
            </a:r>
            <a:br>
              <a:rPr lang="en-US" sz="1100" dirty="0"/>
            </a:br>
            <a:br>
              <a:rPr lang="en-US" sz="1600" dirty="0">
                <a:latin typeface="+mn-lt"/>
              </a:rPr>
            </a:br>
            <a:br>
              <a:rPr lang="en-US" sz="1600" dirty="0">
                <a:latin typeface="+mn-lt"/>
              </a:rPr>
            </a:br>
            <a:br>
              <a:rPr lang="en-US" sz="2200" dirty="0"/>
            </a:br>
            <a:br>
              <a:rPr lang="en-US" sz="1200" dirty="0"/>
            </a:br>
            <a:br>
              <a:rPr lang="en-US" sz="1050" dirty="0">
                <a:latin typeface="+mn-lt"/>
              </a:rPr>
            </a:br>
            <a:br>
              <a:rPr lang="en-US" sz="1400" dirty="0"/>
            </a:br>
            <a:br>
              <a:rPr lang="en-US" sz="800" dirty="0"/>
            </a:br>
            <a:br>
              <a:rPr lang="en-US" sz="800" dirty="0"/>
            </a:br>
            <a:br>
              <a:rPr lang="en-US" sz="1800" dirty="0">
                <a:latin typeface="+mn-lt"/>
              </a:rPr>
            </a:br>
            <a:r>
              <a:rPr lang="en-US" sz="500" dirty="0">
                <a:latin typeface="+mn-lt"/>
              </a:rPr>
              <a:t>		</a:t>
            </a:r>
            <a:endParaRPr lang="en-US" sz="1400" b="0" i="0" dirty="0">
              <a:solidFill>
                <a:srgbClr val="262626"/>
              </a:solidFill>
              <a:effectLst/>
              <a:latin typeface="+mn-lt"/>
            </a:endParaRPr>
          </a:p>
          <a:p>
            <a:pPr>
              <a:buNone/>
            </a:pPr>
            <a:br>
              <a:rPr lang="en-US" sz="1200" dirty="0"/>
            </a:br>
            <a:br>
              <a:rPr lang="en-US" sz="1400" dirty="0"/>
            </a:br>
            <a:br>
              <a:rPr lang="en-US" sz="600" dirty="0"/>
            </a:br>
            <a:endParaRPr lang="en-US" sz="800" b="0" i="0" dirty="0">
              <a:solidFill>
                <a:srgbClr val="262626"/>
              </a:solidFill>
              <a:effectLst/>
              <a:latin typeface="CourierStd"/>
            </a:endParaRPr>
          </a:p>
          <a:p>
            <a:pPr>
              <a:buNone/>
            </a:pPr>
            <a:br>
              <a:rPr lang="en-US" sz="1200" dirty="0"/>
            </a:br>
            <a:br>
              <a:rPr lang="en-US" sz="1000" dirty="0">
                <a:latin typeface="+mn-lt"/>
              </a:rPr>
            </a:br>
            <a:br>
              <a:rPr lang="en-US" sz="1200" dirty="0">
                <a:latin typeface="+mn-lt"/>
              </a:rPr>
            </a:br>
            <a:br>
              <a:rPr lang="en-US" sz="1000" dirty="0"/>
            </a:br>
            <a:br>
              <a:rPr lang="en-US" sz="1200" dirty="0"/>
            </a:br>
            <a:br>
              <a:rPr lang="en-US" sz="1400" dirty="0"/>
            </a:br>
            <a:br>
              <a:rPr lang="en-US" sz="1100" dirty="0"/>
            </a:br>
            <a:br>
              <a:rPr lang="en-US" sz="1200" dirty="0">
                <a:latin typeface="+mn-lt"/>
              </a:rPr>
            </a:br>
            <a:br>
              <a:rPr lang="en-US" sz="600" dirty="0"/>
            </a:br>
            <a:br>
              <a:rPr lang="en-US" sz="300" dirty="0"/>
            </a:br>
            <a:br>
              <a:rPr lang="en-US" sz="800" dirty="0">
                <a:latin typeface="+mn-lt"/>
              </a:rPr>
            </a:br>
            <a:br>
              <a:rPr lang="en-US" sz="100" dirty="0"/>
            </a:br>
            <a:r>
              <a:rPr lang="en-US" sz="100" dirty="0"/>
              <a:t> </a:t>
            </a:r>
            <a:br>
              <a:rPr lang="en-US" sz="100" dirty="0"/>
            </a:br>
            <a:br>
              <a:rPr lang="en-US" sz="100" dirty="0"/>
            </a:br>
            <a:r>
              <a:rPr lang="en-US" sz="100" dirty="0"/>
              <a:t> </a:t>
            </a:r>
            <a:br>
              <a:rPr lang="en-US" sz="100" dirty="0"/>
            </a:br>
            <a:br>
              <a:rPr lang="en-US" sz="400" dirty="0"/>
            </a:br>
            <a:endParaRPr lang="en-US" sz="900" dirty="0"/>
          </a:p>
        </p:txBody>
      </p:sp>
    </p:spTree>
    <p:extLst>
      <p:ext uri="{BB962C8B-B14F-4D97-AF65-F5344CB8AC3E}">
        <p14:creationId xmlns:p14="http://schemas.microsoft.com/office/powerpoint/2010/main" val="236877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8A940-F0D2-6A82-64A7-A89A373F68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29858B-E336-692D-8185-038650EF5B4D}"/>
              </a:ext>
            </a:extLst>
          </p:cNvPr>
          <p:cNvSpPr>
            <a:spLocks noGrp="1"/>
          </p:cNvSpPr>
          <p:nvPr>
            <p:ph type="title"/>
          </p:nvPr>
        </p:nvSpPr>
        <p:spPr/>
        <p:txBody>
          <a:bodyPr/>
          <a:lstStyle/>
          <a:p>
            <a:r>
              <a:rPr lang="en-CA" dirty="0"/>
              <a:t>1. What is Deep Learning?</a:t>
            </a:r>
          </a:p>
        </p:txBody>
      </p:sp>
      <p:sp>
        <p:nvSpPr>
          <p:cNvPr id="3" name="Content Placeholder 2">
            <a:extLst>
              <a:ext uri="{FF2B5EF4-FFF2-40B4-BE49-F238E27FC236}">
                <a16:creationId xmlns:a16="http://schemas.microsoft.com/office/drawing/2014/main" id="{3807753F-FB86-8808-B5A4-8B012EAA327B}"/>
              </a:ext>
            </a:extLst>
          </p:cNvPr>
          <p:cNvSpPr>
            <a:spLocks noGrp="1"/>
          </p:cNvSpPr>
          <p:nvPr>
            <p:ph idx="1"/>
          </p:nvPr>
        </p:nvSpPr>
        <p:spPr>
          <a:xfrm>
            <a:off x="494053" y="1475653"/>
            <a:ext cx="8155896" cy="4257603"/>
          </a:xfrm>
        </p:spPr>
        <p:txBody>
          <a:bodyPr>
            <a:normAutofit/>
          </a:bodyPr>
          <a:lstStyle/>
          <a:p>
            <a:pPr marL="342900" indent="-342900" defTabSz="761985">
              <a:buFont typeface="Arial" panose="020B0604020202020204" pitchFamily="34" charset="0"/>
              <a:buChar char="•"/>
            </a:pPr>
            <a:r>
              <a:rPr lang="en-US" sz="1600" b="0" i="0" dirty="0">
                <a:solidFill>
                  <a:srgbClr val="262626"/>
                </a:solidFill>
                <a:effectLst/>
                <a:latin typeface="+mn-lt"/>
              </a:rPr>
              <a:t>To begin with, what’s the difference between Artificial Intelligence, Machine Learning and Deep Learning?</a:t>
            </a:r>
          </a:p>
          <a:p>
            <a:pPr marL="342900" indent="-342900" defTabSz="761985">
              <a:buFont typeface="Arial" panose="020B0604020202020204" pitchFamily="34" charset="0"/>
              <a:buChar char="•"/>
            </a:pPr>
            <a:r>
              <a:rPr lang="en-US" sz="1600" b="0" dirty="0">
                <a:solidFill>
                  <a:srgbClr val="262626"/>
                </a:solidFill>
                <a:effectLst/>
                <a:latin typeface="+mn-lt"/>
              </a:rPr>
              <a:t>AI</a:t>
            </a:r>
            <a:r>
              <a:rPr lang="en-US" sz="1600" b="0" i="1" dirty="0">
                <a:solidFill>
                  <a:srgbClr val="262626"/>
                </a:solidFill>
                <a:effectLst/>
                <a:latin typeface="+mn-lt"/>
              </a:rPr>
              <a:t> </a:t>
            </a:r>
            <a:r>
              <a:rPr lang="en-US" sz="1600" b="0" i="0" dirty="0">
                <a:solidFill>
                  <a:srgbClr val="262626"/>
                </a:solidFill>
                <a:effectLst/>
                <a:latin typeface="+mn-lt"/>
              </a:rPr>
              <a:t>is fundamentally about creating computer systems capable of performing tasks that usually require human intelligence:</a:t>
            </a:r>
          </a:p>
          <a:p>
            <a:pPr marL="914389" lvl="1" indent="-342900"/>
            <a:r>
              <a:rPr lang="en-US" sz="1600" dirty="0">
                <a:solidFill>
                  <a:srgbClr val="262626"/>
                </a:solidFill>
                <a:latin typeface="+mn-lt"/>
              </a:rPr>
              <a:t>U</a:t>
            </a:r>
            <a:r>
              <a:rPr lang="en-US" sz="1600" b="0" i="0" dirty="0">
                <a:solidFill>
                  <a:srgbClr val="262626"/>
                </a:solidFill>
                <a:effectLst/>
                <a:latin typeface="+mn-lt"/>
              </a:rPr>
              <a:t>nderstanding natural language</a:t>
            </a:r>
          </a:p>
          <a:p>
            <a:pPr marL="914389" lvl="1" indent="-342900"/>
            <a:r>
              <a:rPr lang="en-US" sz="1600" dirty="0">
                <a:solidFill>
                  <a:srgbClr val="262626"/>
                </a:solidFill>
                <a:latin typeface="+mn-lt"/>
              </a:rPr>
              <a:t>R</a:t>
            </a:r>
            <a:r>
              <a:rPr lang="en-US" sz="1600" b="0" i="0" dirty="0">
                <a:solidFill>
                  <a:srgbClr val="262626"/>
                </a:solidFill>
                <a:effectLst/>
                <a:latin typeface="+mn-lt"/>
              </a:rPr>
              <a:t>ecognizing patterns</a:t>
            </a:r>
          </a:p>
          <a:p>
            <a:pPr marL="914389" lvl="1" indent="-342900"/>
            <a:r>
              <a:rPr lang="en-US" sz="1600" dirty="0">
                <a:solidFill>
                  <a:srgbClr val="262626"/>
                </a:solidFill>
                <a:latin typeface="+mn-lt"/>
              </a:rPr>
              <a:t>M</a:t>
            </a:r>
            <a:r>
              <a:rPr lang="en-US" sz="1600" b="0" i="0">
                <a:solidFill>
                  <a:srgbClr val="262626"/>
                </a:solidFill>
                <a:effectLst/>
                <a:latin typeface="+mn-lt"/>
              </a:rPr>
              <a:t>aking </a:t>
            </a:r>
            <a:r>
              <a:rPr lang="en-US" sz="1600" b="0" i="0" dirty="0">
                <a:solidFill>
                  <a:srgbClr val="262626"/>
                </a:solidFill>
                <a:effectLst/>
                <a:latin typeface="+mn-lt"/>
              </a:rPr>
              <a:t>decisions</a:t>
            </a:r>
          </a:p>
          <a:p>
            <a:pPr marL="342900" indent="-342900">
              <a:buFont typeface="Arial" panose="020B0604020202020204" pitchFamily="34" charset="0"/>
              <a:buChar char="•"/>
            </a:pPr>
            <a:r>
              <a:rPr lang="en-US" sz="1600" b="0" dirty="0">
                <a:solidFill>
                  <a:srgbClr val="262626"/>
                </a:solidFill>
                <a:effectLst/>
                <a:latin typeface="+mn-lt"/>
              </a:rPr>
              <a:t>Machine learning represents a subfield of AI that focuses on developing and improving learning algorithms</a:t>
            </a:r>
          </a:p>
          <a:p>
            <a:pPr marL="914389" lvl="1" indent="-342900"/>
            <a:r>
              <a:rPr lang="en-US" sz="1600" b="0" dirty="0">
                <a:solidFill>
                  <a:srgbClr val="262626"/>
                </a:solidFill>
                <a:effectLst/>
                <a:latin typeface="+mn-lt"/>
              </a:rPr>
              <a:t>The key idea behind machine learning is to enable computers to learn from data and make predictions or decisions without being explicitly programmed to perform the task</a:t>
            </a:r>
            <a:r>
              <a:rPr lang="en-US" sz="1600" dirty="0">
                <a:latin typeface="+mn-lt"/>
              </a:rPr>
              <a:t> </a:t>
            </a:r>
            <a:br>
              <a:rPr lang="en-US" sz="1600" dirty="0">
                <a:latin typeface="+mn-lt"/>
              </a:rPr>
            </a:br>
            <a:br>
              <a:rPr lang="en-US" sz="400" dirty="0"/>
            </a:br>
            <a:r>
              <a:rPr lang="en-US" sz="400" dirty="0"/>
              <a:t> </a:t>
            </a:r>
            <a:br>
              <a:rPr lang="en-US" sz="400" dirty="0"/>
            </a:br>
            <a:br>
              <a:rPr lang="en-US" sz="500" dirty="0"/>
            </a:br>
            <a:r>
              <a:rPr lang="en-US" sz="700" dirty="0"/>
              <a:t> </a:t>
            </a:r>
            <a:br>
              <a:rPr lang="en-US" sz="700" dirty="0"/>
            </a:br>
            <a:br>
              <a:rPr lang="en-US" sz="1200" dirty="0"/>
            </a:br>
            <a:endParaRPr lang="en-US" sz="1700" dirty="0"/>
          </a:p>
        </p:txBody>
      </p:sp>
    </p:spTree>
    <p:extLst>
      <p:ext uri="{BB962C8B-B14F-4D97-AF65-F5344CB8AC3E}">
        <p14:creationId xmlns:p14="http://schemas.microsoft.com/office/powerpoint/2010/main" val="3655614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0AABA-497A-5D71-30E1-99AB6FC7CF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9A8B38-6FC3-E98C-1D69-73455565B8A5}"/>
              </a:ext>
            </a:extLst>
          </p:cNvPr>
          <p:cNvSpPr>
            <a:spLocks noGrp="1"/>
          </p:cNvSpPr>
          <p:nvPr>
            <p:ph type="title"/>
          </p:nvPr>
        </p:nvSpPr>
        <p:spPr/>
        <p:txBody>
          <a:bodyPr/>
          <a:lstStyle/>
          <a:p>
            <a:r>
              <a:rPr lang="en-CA" dirty="0"/>
              <a:t>2. What is Deep Learning?</a:t>
            </a:r>
          </a:p>
        </p:txBody>
      </p:sp>
      <p:sp>
        <p:nvSpPr>
          <p:cNvPr id="3" name="Content Placeholder 2">
            <a:extLst>
              <a:ext uri="{FF2B5EF4-FFF2-40B4-BE49-F238E27FC236}">
                <a16:creationId xmlns:a16="http://schemas.microsoft.com/office/drawing/2014/main" id="{DC00FFB5-5BCC-371C-6994-A7B37AE9B714}"/>
              </a:ext>
            </a:extLst>
          </p:cNvPr>
          <p:cNvSpPr>
            <a:spLocks noGrp="1"/>
          </p:cNvSpPr>
          <p:nvPr>
            <p:ph idx="1"/>
          </p:nvPr>
        </p:nvSpPr>
        <p:spPr>
          <a:xfrm>
            <a:off x="494053" y="1475653"/>
            <a:ext cx="8155896" cy="4257603"/>
          </a:xfrm>
        </p:spPr>
        <p:txBody>
          <a:bodyPr>
            <a:normAutofit/>
          </a:bodyPr>
          <a:lstStyle/>
          <a:p>
            <a:pPr marL="342900" indent="-342900">
              <a:buFont typeface="Arial" panose="020B0604020202020204" pitchFamily="34" charset="0"/>
              <a:buChar char="•"/>
            </a:pPr>
            <a:r>
              <a:rPr lang="en-US" sz="2000" b="0" dirty="0">
                <a:solidFill>
                  <a:srgbClr val="262626"/>
                </a:solidFill>
                <a:effectLst/>
                <a:latin typeface="+mn-lt"/>
              </a:rPr>
              <a:t>Deep learning is a subcategory </a:t>
            </a:r>
            <a:r>
              <a:rPr lang="en-US" sz="2000" b="0" i="0" dirty="0">
                <a:solidFill>
                  <a:srgbClr val="262626"/>
                </a:solidFill>
                <a:effectLst/>
                <a:latin typeface="+mn-lt"/>
              </a:rPr>
              <a:t>of machine learning that focuses on the training and application of deep neural networks</a:t>
            </a:r>
          </a:p>
          <a:p>
            <a:pPr marL="342900" indent="-342900">
              <a:buFont typeface="Arial" panose="020B0604020202020204" pitchFamily="34" charset="0"/>
              <a:buChar char="•"/>
            </a:pPr>
            <a:r>
              <a:rPr lang="en-US" sz="2000" b="0" i="0" dirty="0">
                <a:solidFill>
                  <a:srgbClr val="262626"/>
                </a:solidFill>
                <a:effectLst/>
                <a:latin typeface="+mn-lt"/>
              </a:rPr>
              <a:t>These deep neural networks were originally inspired by how the human brain works, particularly the interconnection between many neurons</a:t>
            </a:r>
          </a:p>
          <a:p>
            <a:pPr marL="342900" indent="-342900">
              <a:buFont typeface="Arial" panose="020B0604020202020204" pitchFamily="34" charset="0"/>
              <a:buChar char="•"/>
            </a:pPr>
            <a:r>
              <a:rPr lang="en-US" sz="2000" b="0" i="0" dirty="0">
                <a:solidFill>
                  <a:srgbClr val="262626"/>
                </a:solidFill>
                <a:effectLst/>
                <a:latin typeface="+mn-lt"/>
              </a:rPr>
              <a:t>The “deep” in deep learning refers to the multiple hidden layers of artificial neurons or nodes that allow them to model complex, nonlinear relationships in the data</a:t>
            </a:r>
          </a:p>
          <a:p>
            <a:br>
              <a:rPr lang="en-US" sz="1100" dirty="0"/>
            </a:br>
            <a:br>
              <a:rPr lang="en-US" sz="1600" dirty="0">
                <a:latin typeface="+mn-lt"/>
              </a:rPr>
            </a:br>
            <a:br>
              <a:rPr lang="en-US" sz="500" dirty="0"/>
            </a:br>
            <a:r>
              <a:rPr lang="en-US" sz="500" dirty="0"/>
              <a:t> </a:t>
            </a:r>
            <a:br>
              <a:rPr lang="en-US" sz="500" dirty="0"/>
            </a:br>
            <a:br>
              <a:rPr lang="en-US" sz="500" dirty="0"/>
            </a:br>
            <a:r>
              <a:rPr lang="en-US" sz="700" dirty="0"/>
              <a:t> </a:t>
            </a:r>
            <a:br>
              <a:rPr lang="en-US" sz="700" dirty="0"/>
            </a:br>
            <a:br>
              <a:rPr lang="en-US" sz="1200" dirty="0"/>
            </a:br>
            <a:endParaRPr lang="en-US" sz="1700" dirty="0"/>
          </a:p>
        </p:txBody>
      </p:sp>
    </p:spTree>
    <p:extLst>
      <p:ext uri="{BB962C8B-B14F-4D97-AF65-F5344CB8AC3E}">
        <p14:creationId xmlns:p14="http://schemas.microsoft.com/office/powerpoint/2010/main" val="2061692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9A4B5-5DDE-E866-0283-17970311FF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348A73-EE94-9E98-2D72-8DAC2B9B4074}"/>
              </a:ext>
            </a:extLst>
          </p:cNvPr>
          <p:cNvSpPr>
            <a:spLocks noGrp="1"/>
          </p:cNvSpPr>
          <p:nvPr>
            <p:ph type="title"/>
          </p:nvPr>
        </p:nvSpPr>
        <p:spPr/>
        <p:txBody>
          <a:bodyPr/>
          <a:lstStyle/>
          <a:p>
            <a:r>
              <a:rPr lang="en-CA" dirty="0"/>
              <a:t>3. What is Deep Learning?</a:t>
            </a:r>
          </a:p>
        </p:txBody>
      </p:sp>
      <p:sp>
        <p:nvSpPr>
          <p:cNvPr id="3" name="Content Placeholder 2">
            <a:extLst>
              <a:ext uri="{FF2B5EF4-FFF2-40B4-BE49-F238E27FC236}">
                <a16:creationId xmlns:a16="http://schemas.microsoft.com/office/drawing/2014/main" id="{B9F6EC85-78B5-0E0F-B081-29A48CEBEEB3}"/>
              </a:ext>
            </a:extLst>
          </p:cNvPr>
          <p:cNvSpPr>
            <a:spLocks noGrp="1"/>
          </p:cNvSpPr>
          <p:nvPr>
            <p:ph idx="1"/>
          </p:nvPr>
        </p:nvSpPr>
        <p:spPr>
          <a:xfrm>
            <a:off x="494053" y="1475653"/>
            <a:ext cx="8155896" cy="1305275"/>
          </a:xfrm>
        </p:spPr>
        <p:txBody>
          <a:bodyPr>
            <a:normAutofit/>
          </a:bodyPr>
          <a:lstStyle/>
          <a:p>
            <a:pPr marL="342900" indent="-342900">
              <a:buFont typeface="Arial" panose="020B0604020202020204" pitchFamily="34" charset="0"/>
              <a:buChar char="•"/>
            </a:pPr>
            <a:r>
              <a:rPr lang="en-US" sz="1800" b="0" i="0" dirty="0">
                <a:solidFill>
                  <a:srgbClr val="262626"/>
                </a:solidFill>
                <a:effectLst/>
                <a:latin typeface="+mn-lt"/>
              </a:rPr>
              <a:t>Unlike traditional machine learning techniques that excel at simple pattern recognition, deep learning is particularly good at handling unstructured data like images, audio, or text, so it is particularly well suited for LLMs and Generative AI</a:t>
            </a:r>
            <a:br>
              <a:rPr lang="en-US" sz="1100" dirty="0"/>
            </a:br>
            <a:br>
              <a:rPr lang="en-US" sz="1600" dirty="0">
                <a:latin typeface="+mn-lt"/>
              </a:rPr>
            </a:br>
            <a:br>
              <a:rPr lang="en-US" sz="500" dirty="0"/>
            </a:br>
            <a:r>
              <a:rPr lang="en-US" sz="500" dirty="0"/>
              <a:t> </a:t>
            </a:r>
            <a:br>
              <a:rPr lang="en-US" sz="500" dirty="0"/>
            </a:br>
            <a:br>
              <a:rPr lang="en-US" sz="500" dirty="0"/>
            </a:br>
            <a:r>
              <a:rPr lang="en-US" sz="700" dirty="0"/>
              <a:t> </a:t>
            </a:r>
            <a:br>
              <a:rPr lang="en-US" sz="700" dirty="0"/>
            </a:br>
            <a:br>
              <a:rPr lang="en-US" sz="1200" dirty="0"/>
            </a:br>
            <a:endParaRPr lang="en-US" sz="1700" dirty="0"/>
          </a:p>
        </p:txBody>
      </p:sp>
      <p:pic>
        <p:nvPicPr>
          <p:cNvPr id="5" name="Picture 4">
            <a:extLst>
              <a:ext uri="{FF2B5EF4-FFF2-40B4-BE49-F238E27FC236}">
                <a16:creationId xmlns:a16="http://schemas.microsoft.com/office/drawing/2014/main" id="{DA3B8598-C6CF-D15A-EEB8-9970A1EDDED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955819" y="3212976"/>
            <a:ext cx="5232361" cy="2988711"/>
          </a:xfrm>
          <a:prstGeom prst="rect">
            <a:avLst/>
          </a:prstGeom>
        </p:spPr>
      </p:pic>
    </p:spTree>
    <p:extLst>
      <p:ext uri="{BB962C8B-B14F-4D97-AF65-F5344CB8AC3E}">
        <p14:creationId xmlns:p14="http://schemas.microsoft.com/office/powerpoint/2010/main" val="2594224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F9311-A0BC-55F4-2F8B-A8A723C082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72112D-9441-4B09-7BF3-1FE9BC7F7960}"/>
              </a:ext>
            </a:extLst>
          </p:cNvPr>
          <p:cNvSpPr>
            <a:spLocks noGrp="1"/>
          </p:cNvSpPr>
          <p:nvPr>
            <p:ph type="title"/>
          </p:nvPr>
        </p:nvSpPr>
        <p:spPr/>
        <p:txBody>
          <a:bodyPr/>
          <a:lstStyle/>
          <a:p>
            <a:r>
              <a:rPr lang="en-CA" dirty="0"/>
              <a:t>1. Supervised Learning</a:t>
            </a:r>
          </a:p>
        </p:txBody>
      </p:sp>
      <p:sp>
        <p:nvSpPr>
          <p:cNvPr id="3" name="Content Placeholder 2">
            <a:extLst>
              <a:ext uri="{FF2B5EF4-FFF2-40B4-BE49-F238E27FC236}">
                <a16:creationId xmlns:a16="http://schemas.microsoft.com/office/drawing/2014/main" id="{7CD6298A-6B71-4B28-8607-9956E5296838}"/>
              </a:ext>
            </a:extLst>
          </p:cNvPr>
          <p:cNvSpPr>
            <a:spLocks noGrp="1"/>
          </p:cNvSpPr>
          <p:nvPr>
            <p:ph idx="1"/>
          </p:nvPr>
        </p:nvSpPr>
        <p:spPr>
          <a:xfrm>
            <a:off x="494053" y="1475653"/>
            <a:ext cx="8155896" cy="4257603"/>
          </a:xfrm>
        </p:spPr>
        <p:txBody>
          <a:bodyPr>
            <a:normAutofit/>
          </a:bodyPr>
          <a:lstStyle/>
          <a:p>
            <a:pPr marL="285750" indent="-285750">
              <a:buFont typeface="Arial" panose="020B0604020202020204" pitchFamily="34" charset="0"/>
              <a:buChar char="•"/>
            </a:pPr>
            <a:r>
              <a:rPr lang="en-US" sz="1800" b="0" i="0" dirty="0">
                <a:solidFill>
                  <a:srgbClr val="262626"/>
                </a:solidFill>
                <a:effectLst/>
                <a:latin typeface="+mn-lt"/>
              </a:rPr>
              <a:t>The typical predictive modeling workflow in machine learning and deep learning is called supervised learning</a:t>
            </a:r>
          </a:p>
          <a:p>
            <a:pPr marL="285750" indent="-285750">
              <a:buFont typeface="Arial" panose="020B0604020202020204" pitchFamily="34" charset="0"/>
              <a:buChar char="•"/>
            </a:pPr>
            <a:r>
              <a:rPr lang="en-US" sz="1800" b="0" i="0" dirty="0">
                <a:solidFill>
                  <a:srgbClr val="262626"/>
                </a:solidFill>
                <a:effectLst/>
                <a:latin typeface="+mn-lt"/>
              </a:rPr>
              <a:t>Using a learning algorithm, a model is trained on a training dataset consisting of examples and corresponding labels</a:t>
            </a:r>
          </a:p>
          <a:p>
            <a:pPr marL="285750" indent="-285750">
              <a:buFont typeface="Arial" panose="020B0604020202020204" pitchFamily="34" charset="0"/>
              <a:buChar char="•"/>
            </a:pPr>
            <a:r>
              <a:rPr lang="en-US" sz="1800" b="0" i="0" dirty="0">
                <a:solidFill>
                  <a:srgbClr val="262626"/>
                </a:solidFill>
                <a:effectLst/>
                <a:latin typeface="+mn-lt"/>
              </a:rPr>
              <a:t>In the case of an email spam classifier, for example, the training dataset consists of emails and their “spam” and “not spam” labels that a human identified</a:t>
            </a:r>
          </a:p>
          <a:p>
            <a:pPr marL="285750" indent="-285750">
              <a:buFont typeface="Arial" panose="020B0604020202020204" pitchFamily="34" charset="0"/>
              <a:buChar char="•"/>
            </a:pPr>
            <a:r>
              <a:rPr lang="en-US" sz="1800" dirty="0">
                <a:solidFill>
                  <a:srgbClr val="262626"/>
                </a:solidFill>
                <a:latin typeface="+mn-lt"/>
              </a:rPr>
              <a:t>T</a:t>
            </a:r>
            <a:r>
              <a:rPr lang="en-US" sz="1800" b="0" i="0" dirty="0">
                <a:solidFill>
                  <a:srgbClr val="262626"/>
                </a:solidFill>
                <a:effectLst/>
                <a:latin typeface="+mn-lt"/>
              </a:rPr>
              <a:t>he trained model can then be used on new observations (i.e., new emails) to predict their unknown label (“spam” or “not spam”)</a:t>
            </a:r>
          </a:p>
          <a:p>
            <a:pPr marL="285750" indent="-285750">
              <a:buFont typeface="Arial" panose="020B0604020202020204" pitchFamily="34" charset="0"/>
              <a:buChar char="•"/>
            </a:pPr>
            <a:r>
              <a:rPr lang="en-US" sz="1800" dirty="0">
                <a:solidFill>
                  <a:srgbClr val="262626"/>
                </a:solidFill>
                <a:latin typeface="+mn-lt"/>
              </a:rPr>
              <a:t>It’s also important to </a:t>
            </a:r>
            <a:r>
              <a:rPr lang="en-US" sz="1800" b="0" i="0" dirty="0">
                <a:solidFill>
                  <a:srgbClr val="262626"/>
                </a:solidFill>
                <a:effectLst/>
                <a:latin typeface="+mn-lt"/>
              </a:rPr>
              <a:t>add a model evaluation between the training and inference stages to</a:t>
            </a:r>
            <a:r>
              <a:rPr lang="en-US" sz="1400" dirty="0">
                <a:latin typeface="+mn-lt"/>
              </a:rPr>
              <a:t> </a:t>
            </a:r>
            <a:r>
              <a:rPr lang="en-US" sz="1800" b="0" i="0" dirty="0">
                <a:solidFill>
                  <a:srgbClr val="262626"/>
                </a:solidFill>
                <a:effectLst/>
                <a:latin typeface="+mn-lt"/>
              </a:rPr>
              <a:t>ensure that the model satisfies our performance criteria before using it in a real-world application</a:t>
            </a:r>
            <a:r>
              <a:rPr lang="en-US" sz="1050" dirty="0">
                <a:latin typeface="+mn-lt"/>
              </a:rPr>
              <a:t> </a:t>
            </a:r>
            <a:br>
              <a:rPr lang="en-US" sz="1050" dirty="0">
                <a:latin typeface="+mn-lt"/>
              </a:rPr>
            </a:br>
            <a:br>
              <a:rPr lang="en-US" sz="1400" dirty="0"/>
            </a:br>
            <a:br>
              <a:rPr lang="en-US" sz="1100" dirty="0"/>
            </a:br>
            <a:br>
              <a:rPr lang="en-US" sz="1600" dirty="0">
                <a:latin typeface="+mn-lt"/>
              </a:rPr>
            </a:br>
            <a:br>
              <a:rPr lang="en-US" sz="500" dirty="0"/>
            </a:br>
            <a:r>
              <a:rPr lang="en-US" sz="500" dirty="0"/>
              <a:t> </a:t>
            </a:r>
            <a:br>
              <a:rPr lang="en-US" sz="500" dirty="0"/>
            </a:br>
            <a:br>
              <a:rPr lang="en-US" sz="500" dirty="0"/>
            </a:br>
            <a:r>
              <a:rPr lang="en-US" sz="700" dirty="0"/>
              <a:t> </a:t>
            </a:r>
            <a:br>
              <a:rPr lang="en-US" sz="700" dirty="0"/>
            </a:br>
            <a:br>
              <a:rPr lang="en-US" sz="1200" dirty="0"/>
            </a:br>
            <a:endParaRPr lang="en-US" sz="1700" dirty="0"/>
          </a:p>
        </p:txBody>
      </p:sp>
    </p:spTree>
    <p:extLst>
      <p:ext uri="{BB962C8B-B14F-4D97-AF65-F5344CB8AC3E}">
        <p14:creationId xmlns:p14="http://schemas.microsoft.com/office/powerpoint/2010/main" val="3283241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6D518-C9CF-58F0-1200-9CC2D25678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0807D3-0206-6B64-3845-B7A2E5ECC7D4}"/>
              </a:ext>
            </a:extLst>
          </p:cNvPr>
          <p:cNvSpPr>
            <a:spLocks noGrp="1"/>
          </p:cNvSpPr>
          <p:nvPr>
            <p:ph type="title"/>
          </p:nvPr>
        </p:nvSpPr>
        <p:spPr/>
        <p:txBody>
          <a:bodyPr/>
          <a:lstStyle/>
          <a:p>
            <a:r>
              <a:rPr lang="en-CA" dirty="0"/>
              <a:t>2. Supervised Learning</a:t>
            </a:r>
          </a:p>
        </p:txBody>
      </p:sp>
      <p:pic>
        <p:nvPicPr>
          <p:cNvPr id="5" name="Picture 4">
            <a:extLst>
              <a:ext uri="{FF2B5EF4-FFF2-40B4-BE49-F238E27FC236}">
                <a16:creationId xmlns:a16="http://schemas.microsoft.com/office/drawing/2014/main" id="{DFBAA230-33FC-835A-D3BA-6ECBFA61D53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656408" y="1504722"/>
            <a:ext cx="5831183" cy="4419939"/>
          </a:xfrm>
          <a:prstGeom prst="rect">
            <a:avLst/>
          </a:prstGeom>
        </p:spPr>
      </p:pic>
    </p:spTree>
    <p:extLst>
      <p:ext uri="{BB962C8B-B14F-4D97-AF65-F5344CB8AC3E}">
        <p14:creationId xmlns:p14="http://schemas.microsoft.com/office/powerpoint/2010/main" val="3304945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542EE-686C-EE71-DD68-E509C0C06F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E4398-2D9D-9648-92EE-00BDAF79D09C}"/>
              </a:ext>
            </a:extLst>
          </p:cNvPr>
          <p:cNvSpPr>
            <a:spLocks noGrp="1"/>
          </p:cNvSpPr>
          <p:nvPr>
            <p:ph type="title"/>
          </p:nvPr>
        </p:nvSpPr>
        <p:spPr/>
        <p:txBody>
          <a:bodyPr/>
          <a:lstStyle/>
          <a:p>
            <a:r>
              <a:rPr lang="en-CA" dirty="0"/>
              <a:t>Installing </a:t>
            </a:r>
            <a:r>
              <a:rPr lang="en-CA" dirty="0" err="1"/>
              <a:t>PyTorch</a:t>
            </a:r>
            <a:endParaRPr lang="en-CA" dirty="0"/>
          </a:p>
        </p:txBody>
      </p:sp>
      <p:sp>
        <p:nvSpPr>
          <p:cNvPr id="3" name="Content Placeholder 2">
            <a:extLst>
              <a:ext uri="{FF2B5EF4-FFF2-40B4-BE49-F238E27FC236}">
                <a16:creationId xmlns:a16="http://schemas.microsoft.com/office/drawing/2014/main" id="{8AD864C6-0A1C-5F2A-48EF-8E265F9201BE}"/>
              </a:ext>
            </a:extLst>
          </p:cNvPr>
          <p:cNvSpPr>
            <a:spLocks noGrp="1"/>
          </p:cNvSpPr>
          <p:nvPr>
            <p:ph idx="1"/>
          </p:nvPr>
        </p:nvSpPr>
        <p:spPr>
          <a:xfrm>
            <a:off x="494053" y="1475653"/>
            <a:ext cx="8155896" cy="441179"/>
          </a:xfrm>
        </p:spPr>
        <p:txBody>
          <a:bodyPr>
            <a:normAutofit/>
          </a:bodyPr>
          <a:lstStyle/>
          <a:p>
            <a:pPr marL="285750" indent="-285750">
              <a:buFont typeface="Arial" panose="020B0604020202020204" pitchFamily="34" charset="0"/>
              <a:buChar char="•"/>
            </a:pPr>
            <a:r>
              <a:rPr lang="en-US" sz="1800" b="1" i="0" dirty="0">
                <a:solidFill>
                  <a:srgbClr val="262626"/>
                </a:solidFill>
                <a:effectLst/>
                <a:latin typeface="+mn-lt"/>
                <a:hlinkClick r:id="rId2"/>
              </a:rPr>
              <a:t>https://pytorch.org</a:t>
            </a:r>
            <a:br>
              <a:rPr lang="en-US" sz="1050" dirty="0">
                <a:latin typeface="+mn-lt"/>
              </a:rPr>
            </a:br>
            <a:br>
              <a:rPr lang="en-US" sz="1400" dirty="0"/>
            </a:br>
            <a:br>
              <a:rPr lang="en-US" sz="1100" dirty="0"/>
            </a:br>
            <a:br>
              <a:rPr lang="en-US" sz="1600" dirty="0">
                <a:latin typeface="+mn-lt"/>
              </a:rPr>
            </a:br>
            <a:br>
              <a:rPr lang="en-US" sz="500" dirty="0"/>
            </a:br>
            <a:r>
              <a:rPr lang="en-US" sz="500" dirty="0"/>
              <a:t> </a:t>
            </a:r>
            <a:br>
              <a:rPr lang="en-US" sz="500" dirty="0"/>
            </a:br>
            <a:br>
              <a:rPr lang="en-US" sz="500" dirty="0"/>
            </a:br>
            <a:r>
              <a:rPr lang="en-US" sz="700" dirty="0"/>
              <a:t> </a:t>
            </a:r>
            <a:br>
              <a:rPr lang="en-US" sz="700" dirty="0"/>
            </a:br>
            <a:br>
              <a:rPr lang="en-US" sz="1200" dirty="0"/>
            </a:br>
            <a:endParaRPr lang="en-US" sz="1700" dirty="0"/>
          </a:p>
        </p:txBody>
      </p:sp>
      <p:pic>
        <p:nvPicPr>
          <p:cNvPr id="5" name="Picture 4">
            <a:extLst>
              <a:ext uri="{FF2B5EF4-FFF2-40B4-BE49-F238E27FC236}">
                <a16:creationId xmlns:a16="http://schemas.microsoft.com/office/drawing/2014/main" id="{ADBD10E1-D4DA-851B-BAF7-9685A3167BA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73129" y="2060848"/>
            <a:ext cx="7797742" cy="3793039"/>
          </a:xfrm>
          <a:prstGeom prst="rect">
            <a:avLst/>
          </a:prstGeom>
        </p:spPr>
      </p:pic>
    </p:spTree>
    <p:extLst>
      <p:ext uri="{BB962C8B-B14F-4D97-AF65-F5344CB8AC3E}">
        <p14:creationId xmlns:p14="http://schemas.microsoft.com/office/powerpoint/2010/main" val="339327233"/>
      </p:ext>
    </p:extLst>
  </p:cSld>
  <p:clrMapOvr>
    <a:masterClrMapping/>
  </p:clrMapOvr>
</p:sld>
</file>

<file path=ppt/theme/theme1.xml><?xml version="1.0" encoding="utf-8"?>
<a:theme xmlns:a="http://schemas.openxmlformats.org/drawingml/2006/main" name="Fanshawe_Theme">
  <a:themeElements>
    <a:clrScheme name="Custom 1">
      <a:dk1>
        <a:srgbClr val="000000"/>
      </a:dk1>
      <a:lt1>
        <a:srgbClr val="FFFFFF"/>
      </a:lt1>
      <a:dk2>
        <a:srgbClr val="636369"/>
      </a:dk2>
      <a:lt2>
        <a:srgbClr val="DEDEDE"/>
      </a:lt2>
      <a:accent1>
        <a:srgbClr val="E12319"/>
      </a:accent1>
      <a:accent2>
        <a:srgbClr val="E12319"/>
      </a:accent2>
      <a:accent3>
        <a:srgbClr val="B2272C"/>
      </a:accent3>
      <a:accent4>
        <a:srgbClr val="A02B2F"/>
      </a:accent4>
      <a:accent5>
        <a:srgbClr val="636369"/>
      </a:accent5>
      <a:accent6>
        <a:srgbClr val="636369"/>
      </a:accent6>
      <a:hlink>
        <a:srgbClr val="E12319"/>
      </a:hlink>
      <a:folHlink>
        <a:srgbClr val="B2272C"/>
      </a:folHlink>
    </a:clrScheme>
    <a:fontScheme name="Test">
      <a:majorFont>
        <a:latin typeface="Montserrat"/>
        <a:ea typeface=""/>
        <a:cs typeface=""/>
      </a:majorFont>
      <a:minorFont>
        <a:latin typeface="Montserrat"/>
        <a:ea typeface=""/>
        <a:cs typeface=""/>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nshawe_Theme" id="{2AB755E2-F30A-4603-8A1A-32DAE8137AE7}" vid="{AABFD89F-415E-4566-8E83-047AA5154A64}"/>
    </a:ext>
  </a:extLst>
</a:theme>
</file>

<file path=docProps/app.xml><?xml version="1.0" encoding="utf-8"?>
<Properties xmlns="http://schemas.openxmlformats.org/officeDocument/2006/extended-properties" xmlns:vt="http://schemas.openxmlformats.org/officeDocument/2006/docPropsVTypes">
  <Template>Fanshawe_Theme</Template>
  <TotalTime>3381</TotalTime>
  <Words>2629</Words>
  <Application>Microsoft Office PowerPoint</Application>
  <PresentationFormat>On-screen Show (4:3)</PresentationFormat>
  <Paragraphs>184</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Courier</vt:lpstr>
      <vt:lpstr>CourierStd</vt:lpstr>
      <vt:lpstr>Montserrat</vt:lpstr>
      <vt:lpstr>Montserrat Medium</vt:lpstr>
      <vt:lpstr>Fanshawe_Theme</vt:lpstr>
      <vt:lpstr>INFO-3142</vt:lpstr>
      <vt:lpstr>Introduction to PyTorch</vt:lpstr>
      <vt:lpstr>Core Components of PyTorch</vt:lpstr>
      <vt:lpstr>1. What is Deep Learning?</vt:lpstr>
      <vt:lpstr>2. What is Deep Learning?</vt:lpstr>
      <vt:lpstr>3. What is Deep Learning?</vt:lpstr>
      <vt:lpstr>1. Supervised Learning</vt:lpstr>
      <vt:lpstr>2. Supervised Learning</vt:lpstr>
      <vt:lpstr>Installing PyTorch</vt:lpstr>
      <vt:lpstr>1. Understanding Tensors</vt:lpstr>
      <vt:lpstr>2. Understanding Tensors</vt:lpstr>
      <vt:lpstr>3. Understanding Tensors</vt:lpstr>
      <vt:lpstr>Scalars, Vectors, Matrices and Tensors</vt:lpstr>
      <vt:lpstr>Creating PyTorch Tensors</vt:lpstr>
      <vt:lpstr>1. Tensor Data Types</vt:lpstr>
      <vt:lpstr>2. Tensor Data Types</vt:lpstr>
      <vt:lpstr>1. Common PyTorch Tensor Operations</vt:lpstr>
      <vt:lpstr>2. Common PyTorch Tensor Operations</vt:lpstr>
      <vt:lpstr>3. Common PyTorch Tensor Operations</vt:lpstr>
      <vt:lpstr>4. Common PyTorch Tensor Operations</vt:lpstr>
      <vt:lpstr>5. Common PyTorch Tensor Operations</vt:lpstr>
      <vt:lpstr>1. Seeing Models as Computation Graphs</vt:lpstr>
      <vt:lpstr>2. Seeing Models as Computation Graphs</vt:lpstr>
      <vt:lpstr>3. Seeing Models as Computation Graphs</vt:lpstr>
      <vt:lpstr>1. Automatic Differentiation Made Easy</vt:lpstr>
      <vt:lpstr>2. Automatic Differentiation Made Easy</vt:lpstr>
      <vt:lpstr>1. Partial Derivatives and Gradients</vt:lpstr>
      <vt:lpstr>2. Partial Derivatives and Gradients</vt:lpstr>
      <vt:lpstr>3. Partial Derivatives and Gradients</vt:lpstr>
      <vt:lpstr>1. Implementing Multilayer Neural Networks</vt:lpstr>
      <vt:lpstr>2. Implementing Multilayer Neural Networks</vt:lpstr>
      <vt:lpstr>1. A Multilayer Perceptron with Two Hidden Layers</vt:lpstr>
      <vt:lpstr>2. A Multilayer Perceptron with Two Hidden Layers</vt:lpstr>
      <vt:lpstr>3. A Multilayer Perceptron with Two Hidden Layers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6143</dc:title>
  <dc:creator>Jim</dc:creator>
  <cp:lastModifiedBy>Jim Cooper</cp:lastModifiedBy>
  <cp:revision>443</cp:revision>
  <dcterms:created xsi:type="dcterms:W3CDTF">2010-01-05T18:25:55Z</dcterms:created>
  <dcterms:modified xsi:type="dcterms:W3CDTF">2025-08-27T15:35:44Z</dcterms:modified>
</cp:coreProperties>
</file>

<file path=docProps/thumbnail.jpeg>
</file>